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5" r:id="rId2"/>
    <p:sldId id="256" r:id="rId3"/>
    <p:sldId id="277" r:id="rId4"/>
    <p:sldId id="286" r:id="rId5"/>
    <p:sldId id="257" r:id="rId6"/>
    <p:sldId id="258" r:id="rId7"/>
    <p:sldId id="259" r:id="rId8"/>
    <p:sldId id="268" r:id="rId9"/>
    <p:sldId id="282" r:id="rId10"/>
    <p:sldId id="260" r:id="rId11"/>
    <p:sldId id="261" r:id="rId12"/>
    <p:sldId id="262" r:id="rId13"/>
    <p:sldId id="263" r:id="rId14"/>
    <p:sldId id="269" r:id="rId15"/>
    <p:sldId id="267" r:id="rId16"/>
    <p:sldId id="275" r:id="rId17"/>
    <p:sldId id="270" r:id="rId18"/>
    <p:sldId id="271" r:id="rId19"/>
    <p:sldId id="272" r:id="rId20"/>
    <p:sldId id="273" r:id="rId21"/>
    <p:sldId id="287" r:id="rId22"/>
    <p:sldId id="288" r:id="rId23"/>
    <p:sldId id="289" r:id="rId24"/>
    <p:sldId id="283" r:id="rId25"/>
    <p:sldId id="274" r:id="rId26"/>
    <p:sldId id="276" r:id="rId27"/>
    <p:sldId id="278" r:id="rId28"/>
    <p:sldId id="284" r:id="rId29"/>
    <p:sldId id="279" r:id="rId30"/>
    <p:sldId id="292" r:id="rId31"/>
    <p:sldId id="290" r:id="rId32"/>
    <p:sldId id="291" r:id="rId33"/>
    <p:sldId id="294" r:id="rId34"/>
    <p:sldId id="295" r:id="rId35"/>
    <p:sldId id="296" r:id="rId36"/>
    <p:sldId id="297" r:id="rId37"/>
    <p:sldId id="298" r:id="rId38"/>
    <p:sldId id="299" r:id="rId39"/>
    <p:sldId id="281" r:id="rId40"/>
    <p:sldId id="301" r:id="rId4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625"/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F18AF-619F-4827-9306-87620E4F9FA7}" v="89" dt="2023-07-02T22:02:14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B11F18AF-619F-4827-9306-87620E4F9FA7}"/>
    <pc:docChg chg="undo custSel addSld delSld modSld sldOrd">
      <pc:chgData name="VALENTIN PEREZ HERNANDEZ" userId="4a0fcec09ed5d944" providerId="LiveId" clId="{B11F18AF-619F-4827-9306-87620E4F9FA7}" dt="2023-07-02T22:03:12.971" v="750" actId="20577"/>
      <pc:docMkLst>
        <pc:docMk/>
      </pc:docMkLst>
      <pc:sldChg chg="addSp delSp modSp mod ord">
        <pc:chgData name="VALENTIN PEREZ HERNANDEZ" userId="4a0fcec09ed5d944" providerId="LiveId" clId="{B11F18AF-619F-4827-9306-87620E4F9FA7}" dt="2023-07-02T22:03:12.971" v="750" actId="20577"/>
        <pc:sldMkLst>
          <pc:docMk/>
          <pc:sldMk cId="2192376348" sldId="256"/>
        </pc:sldMkLst>
        <pc:spChg chg="del">
          <ac:chgData name="VALENTIN PEREZ HERNANDEZ" userId="4a0fcec09ed5d944" providerId="LiveId" clId="{B11F18AF-619F-4827-9306-87620E4F9FA7}" dt="2023-07-02T20:27:09.140" v="27" actId="478"/>
          <ac:spMkLst>
            <pc:docMk/>
            <pc:sldMk cId="2192376348" sldId="256"/>
            <ac:spMk id="2" creationId="{FC690994-EE7D-2EBF-654E-86C2E9C50BDF}"/>
          </ac:spMkLst>
        </pc:spChg>
        <pc:spChg chg="del">
          <ac:chgData name="VALENTIN PEREZ HERNANDEZ" userId="4a0fcec09ed5d944" providerId="LiveId" clId="{B11F18AF-619F-4827-9306-87620E4F9FA7}" dt="2023-07-02T20:27:06.420" v="25" actId="478"/>
          <ac:spMkLst>
            <pc:docMk/>
            <pc:sldMk cId="2192376348" sldId="256"/>
            <ac:spMk id="3" creationId="{F77F2283-550F-4F3D-BE91-64E54F54EF76}"/>
          </ac:spMkLst>
        </pc:spChg>
        <pc:spChg chg="del">
          <ac:chgData name="VALENTIN PEREZ HERNANDEZ" userId="4a0fcec09ed5d944" providerId="LiveId" clId="{B11F18AF-619F-4827-9306-87620E4F9FA7}" dt="2023-07-02T20:26:58.520" v="22" actId="478"/>
          <ac:spMkLst>
            <pc:docMk/>
            <pc:sldMk cId="2192376348" sldId="256"/>
            <ac:spMk id="4" creationId="{2E47CCD9-B9CC-0186-F8A7-021814C06E9F}"/>
          </ac:spMkLst>
        </pc:spChg>
        <pc:spChg chg="add del mod">
          <ac:chgData name="VALENTIN PEREZ HERNANDEZ" userId="4a0fcec09ed5d944" providerId="LiveId" clId="{B11F18AF-619F-4827-9306-87620E4F9FA7}" dt="2023-07-02T20:27:04.386" v="24" actId="478"/>
          <ac:spMkLst>
            <pc:docMk/>
            <pc:sldMk cId="2192376348" sldId="256"/>
            <ac:spMk id="5" creationId="{E6AC92B8-331E-E3DA-3AA6-9F103544A643}"/>
          </ac:spMkLst>
        </pc:spChg>
        <pc:spChg chg="add del mod">
          <ac:chgData name="VALENTIN PEREZ HERNANDEZ" userId="4a0fcec09ed5d944" providerId="LiveId" clId="{B11F18AF-619F-4827-9306-87620E4F9FA7}" dt="2023-07-02T20:27:07.361" v="26" actId="478"/>
          <ac:spMkLst>
            <pc:docMk/>
            <pc:sldMk cId="2192376348" sldId="256"/>
            <ac:spMk id="7" creationId="{F7FB40DC-EF80-75B4-129D-ECE0AE2BB8B4}"/>
          </ac:spMkLst>
        </pc:spChg>
        <pc:spChg chg="add del mod">
          <ac:chgData name="VALENTIN PEREZ HERNANDEZ" userId="4a0fcec09ed5d944" providerId="LiveId" clId="{B11F18AF-619F-4827-9306-87620E4F9FA7}" dt="2023-07-02T20:27:10.854" v="28" actId="478"/>
          <ac:spMkLst>
            <pc:docMk/>
            <pc:sldMk cId="2192376348" sldId="256"/>
            <ac:spMk id="9" creationId="{B8C43847-F777-D745-2827-593A092A7A50}"/>
          </ac:spMkLst>
        </pc:spChg>
        <pc:spChg chg="add mod">
          <ac:chgData name="VALENTIN PEREZ HERNANDEZ" userId="4a0fcec09ed5d944" providerId="LiveId" clId="{B11F18AF-619F-4827-9306-87620E4F9FA7}" dt="2023-07-02T22:03:12.971" v="750" actId="20577"/>
          <ac:spMkLst>
            <pc:docMk/>
            <pc:sldMk cId="2192376348" sldId="256"/>
            <ac:spMk id="11" creationId="{4E60FDB2-4248-7806-BE42-E08A5982EEA5}"/>
          </ac:spMkLst>
        </pc:spChg>
        <pc:spChg chg="add mod">
          <ac:chgData name="VALENTIN PEREZ HERNANDEZ" userId="4a0fcec09ed5d944" providerId="LiveId" clId="{B11F18AF-619F-4827-9306-87620E4F9FA7}" dt="2023-07-02T20:28:29.485" v="40" actId="1076"/>
          <ac:spMkLst>
            <pc:docMk/>
            <pc:sldMk cId="2192376348" sldId="256"/>
            <ac:spMk id="12" creationId="{71C8694C-362F-DAB7-0FE7-43A502990F8D}"/>
          </ac:spMkLst>
        </pc:spChg>
      </pc:sldChg>
      <pc:sldChg chg="addSp delSp modSp mod">
        <pc:chgData name="VALENTIN PEREZ HERNANDEZ" userId="4a0fcec09ed5d944" providerId="LiveId" clId="{B11F18AF-619F-4827-9306-87620E4F9FA7}" dt="2023-07-02T20:31:36.535" v="51" actId="478"/>
        <pc:sldMkLst>
          <pc:docMk/>
          <pc:sldMk cId="1707713618" sldId="257"/>
        </pc:sldMkLst>
        <pc:spChg chg="del">
          <ac:chgData name="VALENTIN PEREZ HERNANDEZ" userId="4a0fcec09ed5d944" providerId="LiveId" clId="{B11F18AF-619F-4827-9306-87620E4F9FA7}" dt="2023-07-02T20:31:24.178" v="47" actId="478"/>
          <ac:spMkLst>
            <pc:docMk/>
            <pc:sldMk cId="1707713618" sldId="257"/>
            <ac:spMk id="2" creationId="{061922D3-BA3E-5AEE-1560-AD5B5DB25F7F}"/>
          </ac:spMkLst>
        </pc:spChg>
        <pc:spChg chg="del">
          <ac:chgData name="VALENTIN PEREZ HERNANDEZ" userId="4a0fcec09ed5d944" providerId="LiveId" clId="{B11F18AF-619F-4827-9306-87620E4F9FA7}" dt="2023-07-02T20:31:36.535" v="51" actId="478"/>
          <ac:spMkLst>
            <pc:docMk/>
            <pc:sldMk cId="1707713618" sldId="257"/>
            <ac:spMk id="6" creationId="{C280A21F-25A2-EB97-B280-52E877B5049D}"/>
          </ac:spMkLst>
        </pc:spChg>
        <pc:spChg chg="add del mod">
          <ac:chgData name="VALENTIN PEREZ HERNANDEZ" userId="4a0fcec09ed5d944" providerId="LiveId" clId="{B11F18AF-619F-4827-9306-87620E4F9FA7}" dt="2023-07-02T20:31:26.644" v="48" actId="478"/>
          <ac:spMkLst>
            <pc:docMk/>
            <pc:sldMk cId="1707713618" sldId="257"/>
            <ac:spMk id="7" creationId="{EBD3326E-9D8A-8068-2248-3618F25CF068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0" creationId="{A7343B94-3C11-2156-A251-B5FCF2AE181F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1" creationId="{0E8EAB05-8976-410D-197A-AC415657CABC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2" creationId="{B065ED12-8C70-4EFD-2D28-827568AB1459}"/>
          </ac:spMkLst>
        </pc:spChg>
      </pc:sldChg>
      <pc:sldChg chg="del">
        <pc:chgData name="VALENTIN PEREZ HERNANDEZ" userId="4a0fcec09ed5d944" providerId="LiveId" clId="{B11F18AF-619F-4827-9306-87620E4F9FA7}" dt="2023-07-02T20:32:36.044" v="52" actId="47"/>
        <pc:sldMkLst>
          <pc:docMk/>
          <pc:sldMk cId="1246242483" sldId="264"/>
        </pc:sldMkLst>
      </pc:sldChg>
      <pc:sldChg chg="del">
        <pc:chgData name="VALENTIN PEREZ HERNANDEZ" userId="4a0fcec09ed5d944" providerId="LiveId" clId="{B11F18AF-619F-4827-9306-87620E4F9FA7}" dt="2023-07-02T20:30:17.010" v="45" actId="47"/>
        <pc:sldMkLst>
          <pc:docMk/>
          <pc:sldMk cId="24408571" sldId="265"/>
        </pc:sldMkLst>
      </pc:sldChg>
      <pc:sldChg chg="del">
        <pc:chgData name="VALENTIN PEREZ HERNANDEZ" userId="4a0fcec09ed5d944" providerId="LiveId" clId="{B11F18AF-619F-4827-9306-87620E4F9FA7}" dt="2023-07-02T20:30:21.255" v="46" actId="47"/>
        <pc:sldMkLst>
          <pc:docMk/>
          <pc:sldMk cId="4189473226" sldId="266"/>
        </pc:sldMkLst>
      </pc:sldChg>
      <pc:sldChg chg="modSp mod">
        <pc:chgData name="VALENTIN PEREZ HERNANDEZ" userId="4a0fcec09ed5d944" providerId="LiveId" clId="{B11F18AF-619F-4827-9306-87620E4F9FA7}" dt="2023-07-02T20:34:15.677" v="53" actId="20577"/>
        <pc:sldMkLst>
          <pc:docMk/>
          <pc:sldMk cId="3378584254" sldId="272"/>
        </pc:sldMkLst>
        <pc:spChg chg="mod">
          <ac:chgData name="VALENTIN PEREZ HERNANDEZ" userId="4a0fcec09ed5d944" providerId="LiveId" clId="{B11F18AF-619F-4827-9306-87620E4F9FA7}" dt="2023-07-02T20:34:15.677" v="53" actId="20577"/>
          <ac:spMkLst>
            <pc:docMk/>
            <pc:sldMk cId="3378584254" sldId="272"/>
            <ac:spMk id="3" creationId="{A101FD7C-6096-0856-2DF1-FCCF5AD49A9B}"/>
          </ac:spMkLst>
        </pc:spChg>
      </pc:sldChg>
      <pc:sldChg chg="addSp delSp modSp ord">
        <pc:chgData name="VALENTIN PEREZ HERNANDEZ" userId="4a0fcec09ed5d944" providerId="LiveId" clId="{B11F18AF-619F-4827-9306-87620E4F9FA7}" dt="2023-07-02T20:29:52.821" v="42"/>
        <pc:sldMkLst>
          <pc:docMk/>
          <pc:sldMk cId="754521920" sldId="277"/>
        </pc:sldMkLst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4" creationId="{4B974E75-C639-E51D-E5DD-F588B227A6FE}"/>
          </ac:spMkLst>
        </pc:spChg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5" creationId="{153B16D2-01F3-DFCB-76F2-EE318A550492}"/>
          </ac:spMkLst>
        </pc:spChg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6" creationId="{373619B7-45DF-D60C-D61A-767E20A5526C}"/>
          </ac:spMkLst>
        </pc:spChg>
        <pc:picChg chg="add del mod">
          <ac:chgData name="VALENTIN PEREZ HERNANDEZ" userId="4a0fcec09ed5d944" providerId="LiveId" clId="{B11F18AF-619F-4827-9306-87620E4F9FA7}" dt="2023-07-02T20:29:52.821" v="42"/>
          <ac:picMkLst>
            <pc:docMk/>
            <pc:sldMk cId="754521920" sldId="277"/>
            <ac:picMk id="7" creationId="{023D098D-C639-8410-2BC5-907123249D24}"/>
          </ac:picMkLst>
        </pc:picChg>
      </pc:sldChg>
      <pc:sldChg chg="ord">
        <pc:chgData name="VALENTIN PEREZ HERNANDEZ" userId="4a0fcec09ed5d944" providerId="LiveId" clId="{B11F18AF-619F-4827-9306-87620E4F9FA7}" dt="2023-07-02T20:59:49.026" v="110"/>
        <pc:sldMkLst>
          <pc:docMk/>
          <pc:sldMk cId="3092166182" sldId="279"/>
        </pc:sldMkLst>
      </pc:sldChg>
      <pc:sldChg chg="modSp del mod">
        <pc:chgData name="VALENTIN PEREZ HERNANDEZ" userId="4a0fcec09ed5d944" providerId="LiveId" clId="{B11F18AF-619F-4827-9306-87620E4F9FA7}" dt="2023-07-02T22:01:30.576" v="696" actId="47"/>
        <pc:sldMkLst>
          <pc:docMk/>
          <pc:sldMk cId="1921221518" sldId="280"/>
        </pc:sldMkLst>
        <pc:spChg chg="mod">
          <ac:chgData name="VALENTIN PEREZ HERNANDEZ" userId="4a0fcec09ed5d944" providerId="LiveId" clId="{B11F18AF-619F-4827-9306-87620E4F9FA7}" dt="2023-07-02T21:45:14.285" v="511" actId="21"/>
          <ac:spMkLst>
            <pc:docMk/>
            <pc:sldMk cId="1921221518" sldId="280"/>
            <ac:spMk id="3" creationId="{DC288AED-1823-4FF9-CD12-02BD484D6752}"/>
          </ac:spMkLst>
        </pc:spChg>
      </pc:sldChg>
      <pc:sldChg chg="ord">
        <pc:chgData name="VALENTIN PEREZ HERNANDEZ" userId="4a0fcec09ed5d944" providerId="LiveId" clId="{B11F18AF-619F-4827-9306-87620E4F9FA7}" dt="2023-07-02T21:13:05.024" v="116"/>
        <pc:sldMkLst>
          <pc:docMk/>
          <pc:sldMk cId="1897972871" sldId="283"/>
        </pc:sldMkLst>
      </pc:sldChg>
      <pc:sldChg chg="ord">
        <pc:chgData name="VALENTIN PEREZ HERNANDEZ" userId="4a0fcec09ed5d944" providerId="LiveId" clId="{B11F18AF-619F-4827-9306-87620E4F9FA7}" dt="2023-07-02T20:59:49.026" v="110"/>
        <pc:sldMkLst>
          <pc:docMk/>
          <pc:sldMk cId="2694949080" sldId="284"/>
        </pc:sldMkLst>
      </pc:sldChg>
      <pc:sldChg chg="addSp delSp modSp new mod">
        <pc:chgData name="VALENTIN PEREZ HERNANDEZ" userId="4a0fcec09ed5d944" providerId="LiveId" clId="{B11F18AF-619F-4827-9306-87620E4F9FA7}" dt="2023-07-02T20:26:41.909" v="21" actId="113"/>
        <pc:sldMkLst>
          <pc:docMk/>
          <pc:sldMk cId="3021539729" sldId="285"/>
        </pc:sldMkLst>
        <pc:spChg chg="del">
          <ac:chgData name="VALENTIN PEREZ HERNANDEZ" userId="4a0fcec09ed5d944" providerId="LiveId" clId="{B11F18AF-619F-4827-9306-87620E4F9FA7}" dt="2023-07-02T20:24:49.577" v="3" actId="478"/>
          <ac:spMkLst>
            <pc:docMk/>
            <pc:sldMk cId="3021539729" sldId="285"/>
            <ac:spMk id="2" creationId="{713E8900-B7FD-C0DF-E726-912B1353EA9C}"/>
          </ac:spMkLst>
        </pc:spChg>
        <pc:spChg chg="del">
          <ac:chgData name="VALENTIN PEREZ HERNANDEZ" userId="4a0fcec09ed5d944" providerId="LiveId" clId="{B11F18AF-619F-4827-9306-87620E4F9FA7}" dt="2023-07-02T20:24:50.714" v="4" actId="478"/>
          <ac:spMkLst>
            <pc:docMk/>
            <pc:sldMk cId="3021539729" sldId="285"/>
            <ac:spMk id="3" creationId="{2EE068E7-4E3F-E587-4DA1-974366C952BC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4" creationId="{9F3D8E17-9C1A-8EDF-6AA6-23059E99E43B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5" creationId="{81C2D7E8-F734-D7CA-3669-AE252CA0FB1D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7" creationId="{3E4560FB-D519-9F17-2BFC-0138715452DC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8" creationId="{0102D2FE-BA98-8897-9922-952DBAC1DBE4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9" creationId="{C8DF55C7-11B3-2EB9-D2ED-D3D210F7AF11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0" creationId="{EF590B18-2BD3-C74F-31F0-2BBBAF06B4B5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1" creationId="{1820B7EA-C657-E18E-2218-6E86A7E9F890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3" creationId="{017C678C-C6E7-409D-2F1E-D7CAB0D36597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4" creationId="{8490398F-9EDC-34CA-3B59-6CBF8B5DC64E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5" creationId="{92FF1912-65AE-57B7-8FA6-24CA0D719159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6" creationId="{6BE1E383-6F78-E524-B170-C9685C754186}"/>
          </ac:spMkLst>
        </pc:spChg>
        <pc:spChg chg="add mod">
          <ac:chgData name="VALENTIN PEREZ HERNANDEZ" userId="4a0fcec09ed5d944" providerId="LiveId" clId="{B11F18AF-619F-4827-9306-87620E4F9FA7}" dt="2023-07-02T20:25:37.038" v="9" actId="1076"/>
          <ac:spMkLst>
            <pc:docMk/>
            <pc:sldMk cId="3021539729" sldId="285"/>
            <ac:spMk id="18" creationId="{55276C21-2959-94BC-BAA3-765986447786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9" creationId="{791E5DE4-C823-E3DF-AB2A-8B74113B990C}"/>
          </ac:spMkLst>
        </pc:spChg>
        <pc:spChg chg="add mod">
          <ac:chgData name="VALENTIN PEREZ HERNANDEZ" userId="4a0fcec09ed5d944" providerId="LiveId" clId="{B11F18AF-619F-4827-9306-87620E4F9FA7}" dt="2023-07-02T20:26:41.909" v="21" actId="113"/>
          <ac:spMkLst>
            <pc:docMk/>
            <pc:sldMk cId="3021539729" sldId="285"/>
            <ac:spMk id="24" creationId="{788ADDE4-AB09-D991-D077-D14CB91C8937}"/>
          </ac:spMkLst>
        </pc:spChg>
        <pc:spChg chg="add mod">
          <ac:chgData name="VALENTIN PEREZ HERNANDEZ" userId="4a0fcec09ed5d944" providerId="LiveId" clId="{B11F18AF-619F-4827-9306-87620E4F9FA7}" dt="2023-07-02T20:26:39.668" v="20" actId="1076"/>
          <ac:spMkLst>
            <pc:docMk/>
            <pc:sldMk cId="3021539729" sldId="285"/>
            <ac:spMk id="26" creationId="{1BF120E5-EC28-3F3B-10CD-DC2D49F6A0FB}"/>
          </ac:spMkLst>
        </pc:spChg>
        <pc:grpChg chg="add mod">
          <ac:chgData name="VALENTIN PEREZ HERNANDEZ" userId="4a0fcec09ed5d944" providerId="LiveId" clId="{B11F18AF-619F-4827-9306-87620E4F9FA7}" dt="2023-07-02T20:24:52.302" v="5"/>
          <ac:grpSpMkLst>
            <pc:docMk/>
            <pc:sldMk cId="3021539729" sldId="285"/>
            <ac:grpSpMk id="6" creationId="{F83C21CC-D2DC-34BB-31C4-BFAC090AD4DD}"/>
          </ac:grpSpMkLst>
        </pc:grp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12" creationId="{5186AFF0-F726-3E54-B5C5-CFF9024BEB40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17" creationId="{C236052E-3680-2BA5-74B9-5E9A01774370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0" creationId="{5A7FDB52-BA78-2550-3C0C-5A386C334618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1" creationId="{51B99FEB-33D5-D8BA-067A-2E3C5FED554A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2" creationId="{65C4AC90-FB1F-4521-DFB2-0392752BC46A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3" creationId="{AF1CCBCF-0B42-13DA-243C-913949EA525E}"/>
          </ac:picMkLst>
        </pc:picChg>
      </pc:sldChg>
      <pc:sldChg chg="addSp modSp new">
        <pc:chgData name="VALENTIN PEREZ HERNANDEZ" userId="4a0fcec09ed5d944" providerId="LiveId" clId="{B11F18AF-619F-4827-9306-87620E4F9FA7}" dt="2023-07-02T20:29:55.648" v="44"/>
        <pc:sldMkLst>
          <pc:docMk/>
          <pc:sldMk cId="1644881325" sldId="286"/>
        </pc:sldMkLst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2" creationId="{2462AC7D-AAC3-1B54-BD9E-2F06AF02D21B}"/>
          </ac:spMkLst>
        </pc:spChg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3" creationId="{3E7C47B1-9BD7-0E90-8A4C-1CA029631478}"/>
          </ac:spMkLst>
        </pc:spChg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4" creationId="{209CC7AC-B4AF-7047-07C1-11F40203D6C8}"/>
          </ac:spMkLst>
        </pc:spChg>
        <pc:picChg chg="add mod">
          <ac:chgData name="VALENTIN PEREZ HERNANDEZ" userId="4a0fcec09ed5d944" providerId="LiveId" clId="{B11F18AF-619F-4827-9306-87620E4F9FA7}" dt="2023-07-02T20:29:55.648" v="44"/>
          <ac:picMkLst>
            <pc:docMk/>
            <pc:sldMk cId="1644881325" sldId="286"/>
            <ac:picMk id="5" creationId="{3F3F9C7F-D5C6-27E3-0D4C-1475C26A68A5}"/>
          </ac:picMkLst>
        </pc:picChg>
      </pc:sldChg>
      <pc:sldChg chg="delSp modSp add mod setBg delDesignElem">
        <pc:chgData name="VALENTIN PEREZ HERNANDEZ" userId="4a0fcec09ed5d944" providerId="LiveId" clId="{B11F18AF-619F-4827-9306-87620E4F9FA7}" dt="2023-07-02T20:35:30.669" v="63" actId="13822"/>
        <pc:sldMkLst>
          <pc:docMk/>
          <pc:sldMk cId="1849668421" sldId="287"/>
        </pc:sldMkLst>
        <pc:spChg chg="mod">
          <ac:chgData name="VALENTIN PEREZ HERNANDEZ" userId="4a0fcec09ed5d944" providerId="LiveId" clId="{B11F18AF-619F-4827-9306-87620E4F9FA7}" dt="2023-07-02T20:35:30.669" v="63" actId="13822"/>
          <ac:spMkLst>
            <pc:docMk/>
            <pc:sldMk cId="1849668421" sldId="287"/>
            <ac:spMk id="5" creationId="{5191B529-1FFE-A33C-2E7D-41F0B0BE0B1E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1" creationId="{2550BE34-C2B8-49B8-8519-67A8CAD51AE9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3" creationId="{A7457DD9-5A45-400A-AB4B-4B4EDECA25F1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5" creationId="{441CF7D6-A660-431A-B0BB-140A0D5556B6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7" creationId="{0570A85B-3810-4F95-97B0-CBF4CCDB381C}"/>
          </ac:spMkLst>
        </pc:spChg>
      </pc:sldChg>
      <pc:sldChg chg="add">
        <pc:chgData name="VALENTIN PEREZ HERNANDEZ" userId="4a0fcec09ed5d944" providerId="LiveId" clId="{B11F18AF-619F-4827-9306-87620E4F9FA7}" dt="2023-07-02T20:35:01.393" v="55"/>
        <pc:sldMkLst>
          <pc:docMk/>
          <pc:sldMk cId="2838146200" sldId="288"/>
        </pc:sldMkLst>
      </pc:sldChg>
      <pc:sldChg chg="add">
        <pc:chgData name="VALENTIN PEREZ HERNANDEZ" userId="4a0fcec09ed5d944" providerId="LiveId" clId="{B11F18AF-619F-4827-9306-87620E4F9FA7}" dt="2023-07-02T20:35:01.393" v="55"/>
        <pc:sldMkLst>
          <pc:docMk/>
          <pc:sldMk cId="2849073781" sldId="289"/>
        </pc:sldMkLst>
      </pc:sldChg>
      <pc:sldChg chg="addSp delSp modSp new mod ord delAnim modAnim">
        <pc:chgData name="VALENTIN PEREZ HERNANDEZ" userId="4a0fcec09ed5d944" providerId="LiveId" clId="{B11F18AF-619F-4827-9306-87620E4F9FA7}" dt="2023-07-02T21:33:29.760" v="229"/>
        <pc:sldMkLst>
          <pc:docMk/>
          <pc:sldMk cId="1026301830" sldId="290"/>
        </pc:sldMkLst>
        <pc:spChg chg="mod">
          <ac:chgData name="VALENTIN PEREZ HERNANDEZ" userId="4a0fcec09ed5d944" providerId="LiveId" clId="{B11F18AF-619F-4827-9306-87620E4F9FA7}" dt="2023-07-02T21:18:57.347" v="170" actId="1076"/>
          <ac:spMkLst>
            <pc:docMk/>
            <pc:sldMk cId="1026301830" sldId="290"/>
            <ac:spMk id="2" creationId="{69C6CE37-578B-7871-60C8-788285C39737}"/>
          </ac:spMkLst>
        </pc:spChg>
        <pc:spChg chg="add mod">
          <ac:chgData name="VALENTIN PEREZ HERNANDEZ" userId="4a0fcec09ed5d944" providerId="LiveId" clId="{B11F18AF-619F-4827-9306-87620E4F9FA7}" dt="2023-07-02T21:18:51.526" v="169" actId="1076"/>
          <ac:spMkLst>
            <pc:docMk/>
            <pc:sldMk cId="1026301830" sldId="290"/>
            <ac:spMk id="4" creationId="{EEB9841E-34B1-444D-94D0-0F08D201A833}"/>
          </ac:spMkLst>
        </pc:spChg>
        <pc:spChg chg="add del">
          <ac:chgData name="VALENTIN PEREZ HERNANDEZ" userId="4a0fcec09ed5d944" providerId="LiveId" clId="{B11F18AF-619F-4827-9306-87620E4F9FA7}" dt="2023-07-02T21:15:21.444" v="128"/>
          <ac:spMkLst>
            <pc:docMk/>
            <pc:sldMk cId="1026301830" sldId="290"/>
            <ac:spMk id="5" creationId="{4CCE3C93-AFD6-837F-7D75-A4E3AD91D5E1}"/>
          </ac:spMkLst>
        </pc:spChg>
        <pc:spChg chg="add del">
          <ac:chgData name="VALENTIN PEREZ HERNANDEZ" userId="4a0fcec09ed5d944" providerId="LiveId" clId="{B11F18AF-619F-4827-9306-87620E4F9FA7}" dt="2023-07-02T21:15:30.101" v="132"/>
          <ac:spMkLst>
            <pc:docMk/>
            <pc:sldMk cId="1026301830" sldId="290"/>
            <ac:spMk id="6" creationId="{58E1A5A0-0BA4-7567-1E68-A7BD580982AC}"/>
          </ac:spMkLst>
        </pc:spChg>
        <pc:spChg chg="add del mod">
          <ac:chgData name="VALENTIN PEREZ HERNANDEZ" userId="4a0fcec09ed5d944" providerId="LiveId" clId="{B11F18AF-619F-4827-9306-87620E4F9FA7}" dt="2023-07-02T21:18:04.710" v="161" actId="478"/>
          <ac:spMkLst>
            <pc:docMk/>
            <pc:sldMk cId="1026301830" sldId="290"/>
            <ac:spMk id="7" creationId="{193BD81D-64C5-A2AE-F8EA-6A48662EF5AD}"/>
          </ac:spMkLst>
        </pc:spChg>
        <pc:spChg chg="add del mod or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8" creationId="{369D04B2-9C65-3A9B-5CC5-9EC787682151}"/>
          </ac:spMkLst>
        </pc:spChg>
        <pc:spChg chg="add del mo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9" creationId="{5FF29EE1-52D4-453F-5E6D-F4703BB63380}"/>
          </ac:spMkLst>
        </pc:spChg>
        <pc:spChg chg="add del mo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11" creationId="{41F51AD9-5E8D-473E-3E04-AB7D8BB6E5B6}"/>
          </ac:spMkLst>
        </pc:spChg>
        <pc:spChg chg="add mod">
          <ac:chgData name="VALENTIN PEREZ HERNANDEZ" userId="4a0fcec09ed5d944" providerId="LiveId" clId="{B11F18AF-619F-4827-9306-87620E4F9FA7}" dt="2023-07-02T21:26:22.126" v="190" actId="1076"/>
          <ac:spMkLst>
            <pc:docMk/>
            <pc:sldMk cId="1026301830" sldId="290"/>
            <ac:spMk id="14" creationId="{33C12642-7EBD-B358-6475-7560AC54DB1E}"/>
          </ac:spMkLst>
        </pc:spChg>
        <pc:spChg chg="add mod">
          <ac:chgData name="VALENTIN PEREZ HERNANDEZ" userId="4a0fcec09ed5d944" providerId="LiveId" clId="{B11F18AF-619F-4827-9306-87620E4F9FA7}" dt="2023-07-02T21:26:43.415" v="202" actId="1036"/>
          <ac:spMkLst>
            <pc:docMk/>
            <pc:sldMk cId="1026301830" sldId="290"/>
            <ac:spMk id="15" creationId="{B3EFABC1-AC26-0942-1A5F-E041273A59DC}"/>
          </ac:spMkLst>
        </pc:spChg>
        <pc:spChg chg="add mod">
          <ac:chgData name="VALENTIN PEREZ HERNANDEZ" userId="4a0fcec09ed5d944" providerId="LiveId" clId="{B11F18AF-619F-4827-9306-87620E4F9FA7}" dt="2023-07-02T21:27:06.764" v="204" actId="1076"/>
          <ac:spMkLst>
            <pc:docMk/>
            <pc:sldMk cId="1026301830" sldId="290"/>
            <ac:spMk id="16" creationId="{E0BB8331-11D3-DCBA-4D5E-282614B29CB0}"/>
          </ac:spMkLst>
        </pc:spChg>
        <pc:spChg chg="add mod">
          <ac:chgData name="VALENTIN PEREZ HERNANDEZ" userId="4a0fcec09ed5d944" providerId="LiveId" clId="{B11F18AF-619F-4827-9306-87620E4F9FA7}" dt="2023-07-02T21:27:21.827" v="206" actId="1076"/>
          <ac:spMkLst>
            <pc:docMk/>
            <pc:sldMk cId="1026301830" sldId="290"/>
            <ac:spMk id="17" creationId="{643896D1-7C97-182C-CAEB-DEBF9C9E0B27}"/>
          </ac:spMkLst>
        </pc:spChg>
        <pc:picChg chg="add del mod">
          <ac:chgData name="VALENTIN PEREZ HERNANDEZ" userId="4a0fcec09ed5d944" providerId="LiveId" clId="{B11F18AF-619F-4827-9306-87620E4F9FA7}" dt="2023-07-02T21:23:31.988" v="178" actId="21"/>
          <ac:picMkLst>
            <pc:docMk/>
            <pc:sldMk cId="1026301830" sldId="290"/>
            <ac:picMk id="10" creationId="{8CDE5319-4C39-2999-B9DF-5D2EB4730293}"/>
          </ac:picMkLst>
        </pc:picChg>
        <pc:picChg chg="add mod">
          <ac:chgData name="VALENTIN PEREZ HERNANDEZ" userId="4a0fcec09ed5d944" providerId="LiveId" clId="{B11F18AF-619F-4827-9306-87620E4F9FA7}" dt="2023-07-02T21:25:47.307" v="186" actId="1076"/>
          <ac:picMkLst>
            <pc:docMk/>
            <pc:sldMk cId="1026301830" sldId="290"/>
            <ac:picMk id="13" creationId="{838F386A-3752-6B85-9478-B1CE046CF848}"/>
          </ac:picMkLst>
        </pc:picChg>
      </pc:sldChg>
      <pc:sldChg chg="addSp delSp modSp new mod delAnim modAnim">
        <pc:chgData name="VALENTIN PEREZ HERNANDEZ" userId="4a0fcec09ed5d944" providerId="LiveId" clId="{B11F18AF-619F-4827-9306-87620E4F9FA7}" dt="2023-07-02T21:35:53.900" v="260" actId="20577"/>
        <pc:sldMkLst>
          <pc:docMk/>
          <pc:sldMk cId="3174365353" sldId="291"/>
        </pc:sldMkLst>
        <pc:spChg chg="del">
          <ac:chgData name="VALENTIN PEREZ HERNANDEZ" userId="4a0fcec09ed5d944" providerId="LiveId" clId="{B11F18AF-619F-4827-9306-87620E4F9FA7}" dt="2023-07-02T21:23:35.271" v="179" actId="478"/>
          <ac:spMkLst>
            <pc:docMk/>
            <pc:sldMk cId="3174365353" sldId="291"/>
            <ac:spMk id="2" creationId="{735B4E8C-9E31-4846-50C2-DA8E40ACD531}"/>
          </ac:spMkLst>
        </pc:spChg>
        <pc:spChg chg="add mod">
          <ac:chgData name="VALENTIN PEREZ HERNANDEZ" userId="4a0fcec09ed5d944" providerId="LiveId" clId="{B11F18AF-619F-4827-9306-87620E4F9FA7}" dt="2023-07-02T21:33:58.147" v="231" actId="1076"/>
          <ac:spMkLst>
            <pc:docMk/>
            <pc:sldMk cId="3174365353" sldId="291"/>
            <ac:spMk id="3" creationId="{26170D4C-74A7-FF57-C6EB-C54EDA65E151}"/>
          </ac:spMkLst>
        </pc:spChg>
        <pc:spChg chg="add del mod">
          <ac:chgData name="VALENTIN PEREZ HERNANDEZ" userId="4a0fcec09ed5d944" providerId="LiveId" clId="{B11F18AF-619F-4827-9306-87620E4F9FA7}" dt="2023-07-02T21:33:52.670" v="230" actId="478"/>
          <ac:spMkLst>
            <pc:docMk/>
            <pc:sldMk cId="3174365353" sldId="291"/>
            <ac:spMk id="5" creationId="{25375449-B28B-AFBD-0CE7-564DC0D23B64}"/>
          </ac:spMkLst>
        </pc:spChg>
        <pc:spChg chg="add mod">
          <ac:chgData name="VALENTIN PEREZ HERNANDEZ" userId="4a0fcec09ed5d944" providerId="LiveId" clId="{B11F18AF-619F-4827-9306-87620E4F9FA7}" dt="2023-07-02T21:33:58.147" v="231" actId="1076"/>
          <ac:spMkLst>
            <pc:docMk/>
            <pc:sldMk cId="3174365353" sldId="291"/>
            <ac:spMk id="6" creationId="{E645B501-67C5-5D7D-5E05-F3D13AAD6C59}"/>
          </ac:spMkLst>
        </pc:spChg>
        <pc:spChg chg="add mod">
          <ac:chgData name="VALENTIN PEREZ HERNANDEZ" userId="4a0fcec09ed5d944" providerId="LiveId" clId="{B11F18AF-619F-4827-9306-87620E4F9FA7}" dt="2023-07-02T21:35:53.900" v="260" actId="20577"/>
          <ac:spMkLst>
            <pc:docMk/>
            <pc:sldMk cId="3174365353" sldId="291"/>
            <ac:spMk id="7" creationId="{361BD579-2BEF-CBE9-E5BC-9881AD2C7C89}"/>
          </ac:spMkLst>
        </pc:spChg>
        <pc:picChg chg="add mod">
          <ac:chgData name="VALENTIN PEREZ HERNANDEZ" userId="4a0fcec09ed5d944" providerId="LiveId" clId="{B11F18AF-619F-4827-9306-87620E4F9FA7}" dt="2023-07-02T21:33:58.147" v="231" actId="1076"/>
          <ac:picMkLst>
            <pc:docMk/>
            <pc:sldMk cId="3174365353" sldId="291"/>
            <ac:picMk id="4" creationId="{7452EE52-28F3-70BE-8863-11A88187B70E}"/>
          </ac:picMkLst>
        </pc:picChg>
      </pc:sldChg>
      <pc:sldChg chg="addSp delSp modSp new mod">
        <pc:chgData name="VALENTIN PEREZ HERNANDEZ" userId="4a0fcec09ed5d944" providerId="LiveId" clId="{B11F18AF-619F-4827-9306-87620E4F9FA7}" dt="2023-07-02T21:32:49.746" v="227" actId="1076"/>
        <pc:sldMkLst>
          <pc:docMk/>
          <pc:sldMk cId="3439637606" sldId="292"/>
        </pc:sldMkLst>
        <pc:spChg chg="del">
          <ac:chgData name="VALENTIN PEREZ HERNANDEZ" userId="4a0fcec09ed5d944" providerId="LiveId" clId="{B11F18AF-619F-4827-9306-87620E4F9FA7}" dt="2023-07-02T21:32:19.857" v="208" actId="478"/>
          <ac:spMkLst>
            <pc:docMk/>
            <pc:sldMk cId="3439637606" sldId="292"/>
            <ac:spMk id="2" creationId="{B1B78DFD-7FEC-1029-3EE6-84ABCA64D126}"/>
          </ac:spMkLst>
        </pc:spChg>
        <pc:spChg chg="add mod">
          <ac:chgData name="VALENTIN PEREZ HERNANDEZ" userId="4a0fcec09ed5d944" providerId="LiveId" clId="{B11F18AF-619F-4827-9306-87620E4F9FA7}" dt="2023-07-02T21:32:49.746" v="227" actId="1076"/>
          <ac:spMkLst>
            <pc:docMk/>
            <pc:sldMk cId="3439637606" sldId="292"/>
            <ac:spMk id="3" creationId="{A217F0AD-00A2-F5ED-9EB9-DD72FBCD95FE}"/>
          </ac:spMkLst>
        </pc:spChg>
      </pc:sldChg>
      <pc:sldChg chg="new del">
        <pc:chgData name="VALENTIN PEREZ HERNANDEZ" userId="4a0fcec09ed5d944" providerId="LiveId" clId="{B11F18AF-619F-4827-9306-87620E4F9FA7}" dt="2023-07-02T21:37:16.738" v="263" actId="47"/>
        <pc:sldMkLst>
          <pc:docMk/>
          <pc:sldMk cId="154191263" sldId="293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2870302148" sldId="294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3088354339" sldId="295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1546196996" sldId="296"/>
        </pc:sldMkLst>
      </pc:sldChg>
      <pc:sldChg chg="delSp modSp new mod">
        <pc:chgData name="VALENTIN PEREZ HERNANDEZ" userId="4a0fcec09ed5d944" providerId="LiveId" clId="{B11F18AF-619F-4827-9306-87620E4F9FA7}" dt="2023-07-02T21:38:35.505" v="349" actId="20577"/>
        <pc:sldMkLst>
          <pc:docMk/>
          <pc:sldMk cId="1032853133" sldId="297"/>
        </pc:sldMkLst>
        <pc:spChg chg="mod">
          <ac:chgData name="VALENTIN PEREZ HERNANDEZ" userId="4a0fcec09ed5d944" providerId="LiveId" clId="{B11F18AF-619F-4827-9306-87620E4F9FA7}" dt="2023-07-02T21:38:35.505" v="349" actId="20577"/>
          <ac:spMkLst>
            <pc:docMk/>
            <pc:sldMk cId="1032853133" sldId="297"/>
            <ac:spMk id="2" creationId="{4E3C9FF7-AA48-6685-B03B-EB1C348FDEE0}"/>
          </ac:spMkLst>
        </pc:spChg>
        <pc:spChg chg="del">
          <ac:chgData name="VALENTIN PEREZ HERNANDEZ" userId="4a0fcec09ed5d944" providerId="LiveId" clId="{B11F18AF-619F-4827-9306-87620E4F9FA7}" dt="2023-07-02T21:37:28.061" v="265" actId="478"/>
          <ac:spMkLst>
            <pc:docMk/>
            <pc:sldMk cId="1032853133" sldId="297"/>
            <ac:spMk id="3" creationId="{AC5A9585-8465-6CA7-1E67-E47A113308AA}"/>
          </ac:spMkLst>
        </pc:spChg>
      </pc:sldChg>
      <pc:sldChg chg="addSp delSp modSp new mod modAnim">
        <pc:chgData name="VALENTIN PEREZ HERNANDEZ" userId="4a0fcec09ed5d944" providerId="LiveId" clId="{B11F18AF-619F-4827-9306-87620E4F9FA7}" dt="2023-07-02T21:50:37.522" v="601" actId="20577"/>
        <pc:sldMkLst>
          <pc:docMk/>
          <pc:sldMk cId="2812387384" sldId="298"/>
        </pc:sldMkLst>
        <pc:spChg chg="mod">
          <ac:chgData name="VALENTIN PEREZ HERNANDEZ" userId="4a0fcec09ed5d944" providerId="LiveId" clId="{B11F18AF-619F-4827-9306-87620E4F9FA7}" dt="2023-07-02T21:50:37.522" v="601" actId="20577"/>
          <ac:spMkLst>
            <pc:docMk/>
            <pc:sldMk cId="2812387384" sldId="298"/>
            <ac:spMk id="2" creationId="{00707FD7-AFAF-55E6-A94D-3DAB33E1D1E3}"/>
          </ac:spMkLst>
        </pc:spChg>
        <pc:spChg chg="del">
          <ac:chgData name="VALENTIN PEREZ HERNANDEZ" userId="4a0fcec09ed5d944" providerId="LiveId" clId="{B11F18AF-619F-4827-9306-87620E4F9FA7}" dt="2023-07-02T21:38:45.355" v="351" actId="478"/>
          <ac:spMkLst>
            <pc:docMk/>
            <pc:sldMk cId="2812387384" sldId="298"/>
            <ac:spMk id="3" creationId="{0851FED4-3B47-508F-CEA4-51705688CB4A}"/>
          </ac:spMkLst>
        </pc:spChg>
        <pc:spChg chg="add mod">
          <ac:chgData name="VALENTIN PEREZ HERNANDEZ" userId="4a0fcec09ed5d944" providerId="LiveId" clId="{B11F18AF-619F-4827-9306-87620E4F9FA7}" dt="2023-07-02T21:47:03.641" v="529" actId="1076"/>
          <ac:spMkLst>
            <pc:docMk/>
            <pc:sldMk cId="2812387384" sldId="298"/>
            <ac:spMk id="4" creationId="{5CD3CDA0-5545-6032-3B2D-87776365F400}"/>
          </ac:spMkLst>
        </pc:spChg>
        <pc:spChg chg="add del mod">
          <ac:chgData name="VALENTIN PEREZ HERNANDEZ" userId="4a0fcec09ed5d944" providerId="LiveId" clId="{B11F18AF-619F-4827-9306-87620E4F9FA7}" dt="2023-07-02T21:48:25.866" v="568" actId="478"/>
          <ac:spMkLst>
            <pc:docMk/>
            <pc:sldMk cId="2812387384" sldId="298"/>
            <ac:spMk id="9" creationId="{92D580E5-6CC6-B1BB-CBB3-38DE2C7F7E54}"/>
          </ac:spMkLst>
        </pc:spChg>
        <pc:spChg chg="add mod">
          <ac:chgData name="VALENTIN PEREZ HERNANDEZ" userId="4a0fcec09ed5d944" providerId="LiveId" clId="{B11F18AF-619F-4827-9306-87620E4F9FA7}" dt="2023-07-02T21:50:01.042" v="581" actId="1076"/>
          <ac:spMkLst>
            <pc:docMk/>
            <pc:sldMk cId="2812387384" sldId="298"/>
            <ac:spMk id="14" creationId="{335B2E4A-2D9D-D72C-D470-F0B1D7F1AC8B}"/>
          </ac:spMkLst>
        </pc:spChg>
        <pc:spChg chg="add mod">
          <ac:chgData name="VALENTIN PEREZ HERNANDEZ" userId="4a0fcec09ed5d944" providerId="LiveId" clId="{B11F18AF-619F-4827-9306-87620E4F9FA7}" dt="2023-07-02T21:47:43.392" v="561" actId="20577"/>
          <ac:spMkLst>
            <pc:docMk/>
            <pc:sldMk cId="2812387384" sldId="298"/>
            <ac:spMk id="17" creationId="{0E505697-02D3-FD6E-5F7A-968230DD1D88}"/>
          </ac:spMkLst>
        </pc:spChg>
        <pc:spChg chg="add mod">
          <ac:chgData name="VALENTIN PEREZ HERNANDEZ" userId="4a0fcec09ed5d944" providerId="LiveId" clId="{B11F18AF-619F-4827-9306-87620E4F9FA7}" dt="2023-07-02T21:48:13.272" v="566" actId="14100"/>
          <ac:spMkLst>
            <pc:docMk/>
            <pc:sldMk cId="2812387384" sldId="298"/>
            <ac:spMk id="18" creationId="{0E161D1C-4DD4-311A-B071-F45318FF75EB}"/>
          </ac:spMkLst>
        </pc:spChg>
        <pc:spChg chg="add mod">
          <ac:chgData name="VALENTIN PEREZ HERNANDEZ" userId="4a0fcec09ed5d944" providerId="LiveId" clId="{B11F18AF-619F-4827-9306-87620E4F9FA7}" dt="2023-07-02T21:49:04.902" v="571" actId="1076"/>
          <ac:spMkLst>
            <pc:docMk/>
            <pc:sldMk cId="2812387384" sldId="298"/>
            <ac:spMk id="19" creationId="{371B2665-8566-66B7-1143-7756900DA0E2}"/>
          </ac:spMkLst>
        </pc:spChg>
        <pc:spChg chg="add mod">
          <ac:chgData name="VALENTIN PEREZ HERNANDEZ" userId="4a0fcec09ed5d944" providerId="LiveId" clId="{B11F18AF-619F-4827-9306-87620E4F9FA7}" dt="2023-07-02T21:49:15.178" v="574" actId="1076"/>
          <ac:spMkLst>
            <pc:docMk/>
            <pc:sldMk cId="2812387384" sldId="298"/>
            <ac:spMk id="20" creationId="{025C09FB-77E0-BCB5-DC3D-DD297DE74E18}"/>
          </ac:spMkLst>
        </pc:spChg>
        <pc:picChg chg="add mod">
          <ac:chgData name="VALENTIN PEREZ HERNANDEZ" userId="4a0fcec09ed5d944" providerId="LiveId" clId="{B11F18AF-619F-4827-9306-87620E4F9FA7}" dt="2023-07-02T21:47:16.071" v="535" actId="14100"/>
          <ac:picMkLst>
            <pc:docMk/>
            <pc:sldMk cId="2812387384" sldId="298"/>
            <ac:picMk id="6" creationId="{9DE6149A-720B-2843-AAED-284808AFA10F}"/>
          </ac:picMkLst>
        </pc:picChg>
        <pc:picChg chg="add del mod">
          <ac:chgData name="VALENTIN PEREZ HERNANDEZ" userId="4a0fcec09ed5d944" providerId="LiveId" clId="{B11F18AF-619F-4827-9306-87620E4F9FA7}" dt="2023-07-02T21:43:18.035" v="477" actId="478"/>
          <ac:picMkLst>
            <pc:docMk/>
            <pc:sldMk cId="2812387384" sldId="298"/>
            <ac:picMk id="8" creationId="{CE60F11B-1814-2259-6439-90C2733F8A21}"/>
          </ac:picMkLst>
        </pc:picChg>
        <pc:picChg chg="add mod">
          <ac:chgData name="VALENTIN PEREZ HERNANDEZ" userId="4a0fcec09ed5d944" providerId="LiveId" clId="{B11F18AF-619F-4827-9306-87620E4F9FA7}" dt="2023-07-02T21:49:58.091" v="580" actId="1076"/>
          <ac:picMkLst>
            <pc:docMk/>
            <pc:sldMk cId="2812387384" sldId="298"/>
            <ac:picMk id="11" creationId="{18EF5F93-8F80-0547-969E-BECD1D7A19D4}"/>
          </ac:picMkLst>
        </pc:picChg>
        <pc:picChg chg="add mod">
          <ac:chgData name="VALENTIN PEREZ HERNANDEZ" userId="4a0fcec09ed5d944" providerId="LiveId" clId="{B11F18AF-619F-4827-9306-87620E4F9FA7}" dt="2023-07-02T21:50:01.042" v="581" actId="1076"/>
          <ac:picMkLst>
            <pc:docMk/>
            <pc:sldMk cId="2812387384" sldId="298"/>
            <ac:picMk id="13" creationId="{4937CCAB-6753-9B66-4F17-F50882DE65CF}"/>
          </ac:picMkLst>
        </pc:picChg>
        <pc:picChg chg="add mod">
          <ac:chgData name="VALENTIN PEREZ HERNANDEZ" userId="4a0fcec09ed5d944" providerId="LiveId" clId="{B11F18AF-619F-4827-9306-87620E4F9FA7}" dt="2023-07-02T21:47:28.701" v="541" actId="1076"/>
          <ac:picMkLst>
            <pc:docMk/>
            <pc:sldMk cId="2812387384" sldId="298"/>
            <ac:picMk id="16" creationId="{092534CA-EDDC-14B9-52DE-23794254D89D}"/>
          </ac:picMkLst>
        </pc:picChg>
      </pc:sldChg>
      <pc:sldChg chg="addSp delSp modSp new mod modAnim">
        <pc:chgData name="VALENTIN PEREZ HERNANDEZ" userId="4a0fcec09ed5d944" providerId="LiveId" clId="{B11F18AF-619F-4827-9306-87620E4F9FA7}" dt="2023-07-02T21:58:02.642" v="695"/>
        <pc:sldMkLst>
          <pc:docMk/>
          <pc:sldMk cId="1776037939" sldId="299"/>
        </pc:sldMkLst>
        <pc:spChg chg="del">
          <ac:chgData name="VALENTIN PEREZ HERNANDEZ" userId="4a0fcec09ed5d944" providerId="LiveId" clId="{B11F18AF-619F-4827-9306-87620E4F9FA7}" dt="2023-07-02T21:45:02.311" v="510" actId="478"/>
          <ac:spMkLst>
            <pc:docMk/>
            <pc:sldMk cId="1776037939" sldId="299"/>
            <ac:spMk id="2" creationId="{8592B750-7ECB-8DB6-1052-0D4261F514C5}"/>
          </ac:spMkLst>
        </pc:spChg>
        <pc:spChg chg="del">
          <ac:chgData name="VALENTIN PEREZ HERNANDEZ" userId="4a0fcec09ed5d944" providerId="LiveId" clId="{B11F18AF-619F-4827-9306-87620E4F9FA7}" dt="2023-07-02T21:45:01.350" v="509" actId="478"/>
          <ac:spMkLst>
            <pc:docMk/>
            <pc:sldMk cId="1776037939" sldId="299"/>
            <ac:spMk id="3" creationId="{B160D21E-2ED3-3CE3-DA12-C68A5FF64067}"/>
          </ac:spMkLst>
        </pc:spChg>
        <pc:spChg chg="add mod">
          <ac:chgData name="VALENTIN PEREZ HERNANDEZ" userId="4a0fcec09ed5d944" providerId="LiveId" clId="{B11F18AF-619F-4827-9306-87620E4F9FA7}" dt="2023-07-02T21:57:35.557" v="690" actId="20577"/>
          <ac:spMkLst>
            <pc:docMk/>
            <pc:sldMk cId="1776037939" sldId="299"/>
            <ac:spMk id="5" creationId="{79A70143-B686-6745-2358-D21D4AB2A577}"/>
          </ac:spMkLst>
        </pc:spChg>
        <pc:spChg chg="add mod">
          <ac:chgData name="VALENTIN PEREZ HERNANDEZ" userId="4a0fcec09ed5d944" providerId="LiveId" clId="{B11F18AF-619F-4827-9306-87620E4F9FA7}" dt="2023-07-02T21:50:50.917" v="615" actId="20577"/>
          <ac:spMkLst>
            <pc:docMk/>
            <pc:sldMk cId="1776037939" sldId="299"/>
            <ac:spMk id="6" creationId="{83073F11-1E91-D421-9CFD-6FE6C6E509F5}"/>
          </ac:spMkLst>
        </pc:spChg>
        <pc:spChg chg="add mod">
          <ac:chgData name="VALENTIN PEREZ HERNANDEZ" userId="4a0fcec09ed5d944" providerId="LiveId" clId="{B11F18AF-619F-4827-9306-87620E4F9FA7}" dt="2023-07-02T21:57:40.808" v="691" actId="1076"/>
          <ac:spMkLst>
            <pc:docMk/>
            <pc:sldMk cId="1776037939" sldId="299"/>
            <ac:spMk id="7" creationId="{63FB8AA5-F102-3AA9-CC97-E9B3AC7C604E}"/>
          </ac:spMkLst>
        </pc:spChg>
        <pc:spChg chg="add mod">
          <ac:chgData name="VALENTIN PEREZ HERNANDEZ" userId="4a0fcec09ed5d944" providerId="LiveId" clId="{B11F18AF-619F-4827-9306-87620E4F9FA7}" dt="2023-07-02T21:57:44.766" v="692" actId="1076"/>
          <ac:spMkLst>
            <pc:docMk/>
            <pc:sldMk cId="1776037939" sldId="299"/>
            <ac:spMk id="10" creationId="{A8D0B2C4-0BB9-F838-0FE5-78CEFE4CF5DB}"/>
          </ac:spMkLst>
        </pc:spChg>
        <pc:spChg chg="add mod">
          <ac:chgData name="VALENTIN PEREZ HERNANDEZ" userId="4a0fcec09ed5d944" providerId="LiveId" clId="{B11F18AF-619F-4827-9306-87620E4F9FA7}" dt="2023-07-02T21:57:44.766" v="692" actId="1076"/>
          <ac:spMkLst>
            <pc:docMk/>
            <pc:sldMk cId="1776037939" sldId="299"/>
            <ac:spMk id="13" creationId="{9DFCFC24-10BD-84F7-C3DD-A0F7F2990B01}"/>
          </ac:spMkLst>
        </pc:spChg>
        <pc:spChg chg="add mod">
          <ac:chgData name="VALENTIN PEREZ HERNANDEZ" userId="4a0fcec09ed5d944" providerId="LiveId" clId="{B11F18AF-619F-4827-9306-87620E4F9FA7}" dt="2023-07-02T21:57:31.988" v="687" actId="1076"/>
          <ac:spMkLst>
            <pc:docMk/>
            <pc:sldMk cId="1776037939" sldId="299"/>
            <ac:spMk id="16" creationId="{A4EE16A3-C93E-4556-5A8F-AF793C81F572}"/>
          </ac:spMkLst>
        </pc:spChg>
        <pc:picChg chg="add mod">
          <ac:chgData name="VALENTIN PEREZ HERNANDEZ" userId="4a0fcec09ed5d944" providerId="LiveId" clId="{B11F18AF-619F-4827-9306-87620E4F9FA7}" dt="2023-07-02T21:57:44.766" v="692" actId="1076"/>
          <ac:picMkLst>
            <pc:docMk/>
            <pc:sldMk cId="1776037939" sldId="299"/>
            <ac:picMk id="9" creationId="{274EE830-10EA-687D-5680-4920E45A5F57}"/>
          </ac:picMkLst>
        </pc:picChg>
        <pc:picChg chg="add mod">
          <ac:chgData name="VALENTIN PEREZ HERNANDEZ" userId="4a0fcec09ed5d944" providerId="LiveId" clId="{B11F18AF-619F-4827-9306-87620E4F9FA7}" dt="2023-07-02T21:57:44.766" v="692" actId="1076"/>
          <ac:picMkLst>
            <pc:docMk/>
            <pc:sldMk cId="1776037939" sldId="299"/>
            <ac:picMk id="12" creationId="{EDEC398A-E23A-557C-CA24-1081B4A525DB}"/>
          </ac:picMkLst>
        </pc:picChg>
        <pc:picChg chg="add mod">
          <ac:chgData name="VALENTIN PEREZ HERNANDEZ" userId="4a0fcec09ed5d944" providerId="LiveId" clId="{B11F18AF-619F-4827-9306-87620E4F9FA7}" dt="2023-07-02T21:56:55.696" v="677" actId="14100"/>
          <ac:picMkLst>
            <pc:docMk/>
            <pc:sldMk cId="1776037939" sldId="299"/>
            <ac:picMk id="15" creationId="{89B0FF8E-46AD-9DD6-E10A-3C6487B2BF78}"/>
          </ac:picMkLst>
        </pc:picChg>
      </pc:sldChg>
      <pc:sldChg chg="new del">
        <pc:chgData name="VALENTIN PEREZ HERNANDEZ" userId="4a0fcec09ed5d944" providerId="LiveId" clId="{B11F18AF-619F-4827-9306-87620E4F9FA7}" dt="2023-07-02T22:02:16.070" v="699" actId="47"/>
        <pc:sldMkLst>
          <pc:docMk/>
          <pc:sldMk cId="322035474" sldId="300"/>
        </pc:sldMkLst>
      </pc:sldChg>
      <pc:sldChg chg="add">
        <pc:chgData name="VALENTIN PEREZ HERNANDEZ" userId="4a0fcec09ed5d944" providerId="LiveId" clId="{B11F18AF-619F-4827-9306-87620E4F9FA7}" dt="2023-07-02T22:02:14.032" v="698"/>
        <pc:sldMkLst>
          <pc:docMk/>
          <pc:sldMk cId="4161808504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4B45-8CEE-9D49-93FB-9397EC16CCFD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2D85-9184-5548-93B0-117C62C375C4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386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4132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328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015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1381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27C-9542-04AA-6C87-79D8604D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B743-0444-C396-3117-1095E9E39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7C3C-B2B9-0708-C99E-CB8C47E5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FA14-189A-B27D-4091-40708D31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5128-0288-C445-CD70-A93A435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739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0B3E-5F16-5656-517C-A81B6D41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01460-B24F-EBA9-3C24-A9C2FD59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8DAB-CF74-3254-ED0F-239EC0F8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DDBC-02CB-BFBA-8C65-F616DD9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0849-5F5E-B434-5F4E-53C0E4B8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49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104A3-C702-1837-B3A8-C8F8D6180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E7DD2-0DF5-A7C5-233D-BF61FC557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9C39-B791-CD88-1975-EB6C5DA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C271-54D6-2681-34E1-DD89B3F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A880-61B2-AF57-3613-9A81494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54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315-14B1-42D7-8AC2-E0DB9A9B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0476-08C2-DAF2-B8DA-5BC22BA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61C2-6DA8-6C78-A5E9-F2FBE31C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B0A-76A1-7DF8-CB9B-6A373F5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80C4-253F-D5C4-52FC-AD17F95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877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F797-61C7-07B0-BCB7-9CC973A9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0C5B-4910-ED04-9350-3097CEAAD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6D9-AA28-95D7-05D0-FA8DFA5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888E5-9F21-8F71-AC7A-0CB2E100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BEE-E7E6-087B-BF22-C5412C0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90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0C40-44FB-3427-F3E0-A6798F59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7D87-38BF-E060-DF00-0A5AB8A7A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B11D-DEE4-6DC1-639C-947B15EA4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F0D22-26C5-F3F6-ED59-29A549DD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F070-F008-7E17-09DD-9FA3F39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3721-02F8-BF78-96EA-A6CC74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60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B079-F46D-E989-1DBA-F35F0CC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5B62-63E9-176A-EDA2-7123B622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112-9E2B-4A35-EEED-E7461129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DF54-5268-DB8B-B866-23FACEF4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DC886-FDDF-16B3-BE63-4558C005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9F8F-FC37-C677-B345-AEDE225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4ADB-348F-6C63-43F8-23E91889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5562D-0059-A25C-174C-4A2990E8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857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8BF-40F6-C505-2399-C2B95B4E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3CC2-D341-4A0C-7370-C14F3822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BBC8-CE12-C964-9370-DA8C9290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04CC-415F-F1BB-C34C-991DEA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9F7D-525A-2165-39EE-AE5A0CB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6C01-492D-EB04-B7E9-BF7B38E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83892-F8BF-AC0F-D403-FF0A2E1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9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2FD-3606-A5F0-94A9-1969592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508C-AA41-036D-58D5-C657EC0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CBB8-EDDE-1A57-CD12-4FC2215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7932-3930-32AF-B64D-71948B7C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061C-64AC-F941-EF71-C3644704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DDDF6-A7E4-03D6-38C0-0CA4834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2335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05EA-5152-4905-289D-D2AAD131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7C7D7-A043-B746-67A8-742C4224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40359-09FB-E50C-9AE4-E1CB3F16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F4ABB-18C1-B23D-1532-68EEF72F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B154-FB9D-A630-3CFA-50979FB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C8E0-8650-86A5-3AE0-99A5868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39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8A3BE-DA2F-9DC2-3F49-B883B7BA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311D-C673-A23E-68CE-47424D46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1BF3-EB66-6451-3D30-3697C2F4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8BBC-DE1E-E24E-8533-FCFA7282A11B}" type="datetimeFigureOut">
              <a:rPr lang="en-MX" smtClean="0"/>
              <a:t>03/07/23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45B6-E57A-4F90-B07A-88BF59C2F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8230-86D7-B66C-6B12-DE1E260A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72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date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install/" TargetMode="External"/><Relationship Id="rId4" Type="http://schemas.openxmlformats.org/officeDocument/2006/relationships/hyperlink" Target="https://github.com/jbisanz/qiime2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ucation.rstudio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about.html" TargetMode="External"/><Relationship Id="rId2" Type="http://schemas.openxmlformats.org/officeDocument/2006/relationships/hyperlink" Target="https://www.r-project.org/COPY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hyperlink" Target="mailto:maryo.hg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lexd106.github.io/intro2R/howto.html#instal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F3D8E17-9C1A-8EDF-6AA6-23059E99E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2D7E8-F734-D7CA-3669-AE252CA0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F83C21CC-D2DC-34BB-31C4-BFAC090A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4560FB-D519-9F17-2BFC-013871545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102D2FE-BA98-8897-9922-952DBAC1D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DF55C7-11B3-2EB9-D2ED-D3D210F7A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590B18-2BD3-C74F-31F0-2BBBAF06B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20B7EA-C657-E18E-2218-6E86A7E9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Aesthetic liquid watercolor and ink">
            <a:extLst>
              <a:ext uri="{FF2B5EF4-FFF2-40B4-BE49-F238E27FC236}">
                <a16:creationId xmlns:a16="http://schemas.microsoft.com/office/drawing/2014/main" id="{5186AFF0-F726-3E54-B5C5-CFF9024B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00" y="1022352"/>
            <a:ext cx="3882213" cy="2387561"/>
          </a:xfrm>
          <a:prstGeom prst="rect">
            <a:avLst/>
          </a:prstGeom>
        </p:spPr>
      </p:pic>
      <p:sp>
        <p:nvSpPr>
          <p:cNvPr id="13" name="Graphic 212">
            <a:extLst>
              <a:ext uri="{FF2B5EF4-FFF2-40B4-BE49-F238E27FC236}">
                <a16:creationId xmlns:a16="http://schemas.microsoft.com/office/drawing/2014/main" id="{017C678C-C6E7-409D-2F1E-D7CAB0D36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Graphic 212">
            <a:extLst>
              <a:ext uri="{FF2B5EF4-FFF2-40B4-BE49-F238E27FC236}">
                <a16:creationId xmlns:a16="http://schemas.microsoft.com/office/drawing/2014/main" id="{8490398F-9EDC-34CA-3B59-6CBF8B5D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FF1912-65AE-57B7-8FA6-24CA0D71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E1E383-6F78-E524-B170-C9685C754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esthetic liquid watercolor and ink">
            <a:extLst>
              <a:ext uri="{FF2B5EF4-FFF2-40B4-BE49-F238E27FC236}">
                <a16:creationId xmlns:a16="http://schemas.microsoft.com/office/drawing/2014/main" id="{C236052E-3680-2BA5-74B9-5E9A0177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59" y="3546437"/>
            <a:ext cx="3722294" cy="2289211"/>
          </a:xfrm>
          <a:prstGeom prst="rect">
            <a:avLst/>
          </a:prstGeom>
          <a:ln w="28575"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5276C21-2959-94BC-BAA3-765986447786}"/>
              </a:ext>
            </a:extLst>
          </p:cNvPr>
          <p:cNvSpPr txBox="1">
            <a:spLocks/>
          </p:cNvSpPr>
          <p:nvPr/>
        </p:nvSpPr>
        <p:spPr>
          <a:xfrm>
            <a:off x="2640917" y="6264960"/>
            <a:ext cx="9946376" cy="548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800" b="1" kern="0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Introducción al uso de R y </a:t>
            </a:r>
            <a:r>
              <a:rPr lang="es-MX" sz="1800" b="1" kern="0" dirty="0" err="1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RStudio</a:t>
            </a:r>
            <a:r>
              <a:rPr lang="es-MX" sz="1800" b="1" kern="0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: manejo de base de datos, gráficos y análisis estadísticos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91E5DE4-C823-E3DF-AB2A-8B74113B990C}"/>
              </a:ext>
            </a:extLst>
          </p:cNvPr>
          <p:cNvSpPr txBox="1">
            <a:spLocks/>
          </p:cNvSpPr>
          <p:nvPr/>
        </p:nvSpPr>
        <p:spPr>
          <a:xfrm>
            <a:off x="207828" y="4904116"/>
            <a:ext cx="5351843" cy="16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Instructor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Dr. Valentín Pérez Hernández</a:t>
            </a:r>
          </a:p>
          <a:p>
            <a:pPr algn="l">
              <a:spcAft>
                <a:spcPts val="600"/>
              </a:spcAft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Instructor de </a:t>
            </a:r>
            <a:r>
              <a:rPr lang="en-US" sz="2000" cap="none" dirty="0" err="1">
                <a:solidFill>
                  <a:srgbClr val="000000"/>
                </a:solidFill>
                <a:latin typeface="Neue Haas Grotesk Text Pro"/>
              </a:rPr>
              <a:t>apoyo</a:t>
            </a:r>
            <a:endParaRPr lang="en-US" sz="2000" cap="none" dirty="0">
              <a:solidFill>
                <a:srgbClr val="000000"/>
              </a:solidFill>
              <a:latin typeface="Neue Haas Grotesk Text Pro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Dr. Mario Hernández Guzmán</a:t>
            </a:r>
            <a:endParaRPr lang="en-US" sz="2000" dirty="0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" name="Picture 19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5A7FDB52-BA78-2550-3C0C-5A386C334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109012"/>
            <a:ext cx="1973878" cy="690857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B99FEB-33D5-D8BA-067A-2E3C5FED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7" y="49681"/>
            <a:ext cx="1867691" cy="925063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5C4AC90-FB1F-4521-DFB2-0392752BC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37" y="121909"/>
            <a:ext cx="1973878" cy="602032"/>
          </a:xfrm>
          <a:prstGeom prst="rect">
            <a:avLst/>
          </a:prstGeom>
        </p:spPr>
      </p:pic>
      <p:pic>
        <p:nvPicPr>
          <p:cNvPr id="23" name="Picture 22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AF1CCBCF-0B42-13DA-243C-913949EA5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27" y="-34685"/>
            <a:ext cx="1646492" cy="12760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8ADDE4-AB09-D991-D077-D14CB91C8937}"/>
              </a:ext>
            </a:extLst>
          </p:cNvPr>
          <p:cNvSpPr txBox="1"/>
          <p:nvPr/>
        </p:nvSpPr>
        <p:spPr>
          <a:xfrm>
            <a:off x="46453" y="2454825"/>
            <a:ext cx="6293794" cy="1692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 a R</a:t>
            </a:r>
            <a:r>
              <a:rPr lang="es-MX" sz="2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nstalación de R y 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™).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120E5-EC28-3F3B-10CD-DC2D49F6A0FB}"/>
              </a:ext>
            </a:extLst>
          </p:cNvPr>
          <p:cNvSpPr txBox="1"/>
          <p:nvPr/>
        </p:nvSpPr>
        <p:spPr>
          <a:xfrm>
            <a:off x="27482" y="1890757"/>
            <a:ext cx="6295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Lección 1</a:t>
            </a:r>
          </a:p>
        </p:txBody>
      </p:sp>
    </p:spTree>
    <p:extLst>
      <p:ext uri="{BB962C8B-B14F-4D97-AF65-F5344CB8AC3E}">
        <p14:creationId xmlns:p14="http://schemas.microsoft.com/office/powerpoint/2010/main" val="302153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RStudio (Posit™)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6" y="2304963"/>
            <a:ext cx="5184212" cy="181447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46F5-4B3B-233F-6CDE-9F84D614F6B3}"/>
              </a:ext>
            </a:extLst>
          </p:cNvPr>
          <p:cNvSpPr txBox="1"/>
          <p:nvPr/>
        </p:nvSpPr>
        <p:spPr>
          <a:xfrm>
            <a:off x="276138" y="3816350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RStudio is an integrated development environment for R. It is available in two formats: RStudio Desktop is a regular desktop application while RStudio Server runs on a remote server and allows accessing RStudio using a web browser. 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20888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81C3A-FA35-56A6-8202-A339870C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26992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A372B-AABB-324F-18C4-6D52E5B8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9271"/>
            <a:ext cx="575136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53EA4-8C66-E952-8E2A-E262F6A756E5}"/>
              </a:ext>
            </a:extLst>
          </p:cNvPr>
          <p:cNvSpPr txBox="1"/>
          <p:nvPr/>
        </p:nvSpPr>
        <p:spPr>
          <a:xfrm>
            <a:off x="247245" y="4044796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B9DA-147F-C62A-8A4E-BEA64D8ABD08}"/>
              </a:ext>
            </a:extLst>
          </p:cNvPr>
          <p:cNvSpPr txBox="1"/>
          <p:nvPr/>
        </p:nvSpPr>
        <p:spPr>
          <a:xfrm>
            <a:off x="7942455" y="4706515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2807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B5385-B52E-0AAE-A16E-E163D084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D423-5E0C-E1FA-70CA-3EEE53C9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365125"/>
            <a:ext cx="674617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¿¡</a:t>
            </a:r>
            <a:r>
              <a:rPr lang="en-US" dirty="0" err="1"/>
              <a:t>Ajá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instalo</a:t>
            </a:r>
            <a:r>
              <a:rPr lang="en-US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A5D81-02AD-0E59-C267-13690CB933A1}"/>
              </a:ext>
            </a:extLst>
          </p:cNvPr>
          <p:cNvSpPr txBox="1"/>
          <p:nvPr/>
        </p:nvSpPr>
        <p:spPr>
          <a:xfrm>
            <a:off x="351312" y="2262048"/>
            <a:ext cx="6441374" cy="299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Ubuntu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dpkg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file.deb</a:t>
            </a:r>
            <a:r>
              <a:rPr lang="en-US" sz="2000" dirty="0"/>
              <a:t> &amp;&amp; </a:t>
            </a:r>
            <a:r>
              <a:rPr lang="en-US" sz="2000" dirty="0" err="1"/>
              <a:t>sudo</a:t>
            </a:r>
            <a:r>
              <a:rPr lang="en-US" sz="2000" dirty="0"/>
              <a:t> apt-get install -f install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MacOS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dmg file, and click and install -&gt; Open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Windows®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exe file and click and install -&gt; Open</a:t>
            </a:r>
          </a:p>
        </p:txBody>
      </p:sp>
      <p:pic>
        <p:nvPicPr>
          <p:cNvPr id="5" name="Picture 2" descr="Abuelo Simpson Meme Generator - Imgflip">
            <a:extLst>
              <a:ext uri="{FF2B5EF4-FFF2-40B4-BE49-F238E27FC236}">
                <a16:creationId xmlns:a16="http://schemas.microsoft.com/office/drawing/2014/main" id="{F164BFC5-817F-D612-A1BB-8B0A1EC5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1112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5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tudio?</a:t>
            </a:r>
          </a:p>
        </p:txBody>
      </p:sp>
    </p:spTree>
    <p:extLst>
      <p:ext uri="{BB962C8B-B14F-4D97-AF65-F5344CB8AC3E}">
        <p14:creationId xmlns:p14="http://schemas.microsoft.com/office/powerpoint/2010/main" val="276673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3313215" y="1104405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Source/Script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5258789" y="4489862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B1508-46B1-410E-CFB7-552AE44618C5}"/>
              </a:ext>
            </a:extLst>
          </p:cNvPr>
          <p:cNvSpPr/>
          <p:nvPr/>
        </p:nvSpPr>
        <p:spPr>
          <a:xfrm>
            <a:off x="9068789" y="150445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4E49D-D50D-4471-BEC7-8E328C943B95}"/>
              </a:ext>
            </a:extLst>
          </p:cNvPr>
          <p:cNvSpPr/>
          <p:nvPr/>
        </p:nvSpPr>
        <p:spPr>
          <a:xfrm>
            <a:off x="8880254" y="4976750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32F0B-A0C7-15E5-3C77-57801C19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" y="0"/>
            <a:ext cx="58872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BA196B-D1B5-86D8-2713-99E42E7D7557}"/>
              </a:ext>
            </a:extLst>
          </p:cNvPr>
          <p:cNvSpPr/>
          <p:nvPr/>
        </p:nvSpPr>
        <p:spPr>
          <a:xfrm>
            <a:off x="1009403" y="261256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75B46-3D72-9DDB-47AA-AACF7A0D0C1B}"/>
              </a:ext>
            </a:extLst>
          </p:cNvPr>
          <p:cNvSpPr/>
          <p:nvPr/>
        </p:nvSpPr>
        <p:spPr>
          <a:xfrm>
            <a:off x="1009403" y="2820884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D134A-DD44-6640-EDD4-1C22AB9D5BEA}"/>
              </a:ext>
            </a:extLst>
          </p:cNvPr>
          <p:cNvSpPr txBox="1"/>
          <p:nvPr/>
        </p:nvSpPr>
        <p:spPr>
          <a:xfrm>
            <a:off x="7095912" y="3743763"/>
            <a:ext cx="4446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Plots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Packages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9859C-29C2-2F6B-19EC-CFF241E24EF6}"/>
              </a:ext>
            </a:extLst>
          </p:cNvPr>
          <p:cNvSpPr txBox="1"/>
          <p:nvPr/>
        </p:nvSpPr>
        <p:spPr>
          <a:xfrm>
            <a:off x="6896635" y="381067"/>
            <a:ext cx="5086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Environment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87359-3D3B-F8BF-8254-51234AF4BF0F}"/>
              </a:ext>
            </a:extLst>
          </p:cNvPr>
          <p:cNvSpPr/>
          <p:nvPr/>
        </p:nvSpPr>
        <p:spPr>
          <a:xfrm>
            <a:off x="4051019" y="156160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25D1-C00A-C999-F06D-2D46FE056307}"/>
              </a:ext>
            </a:extLst>
          </p:cNvPr>
          <p:cNvSpPr/>
          <p:nvPr/>
        </p:nvSpPr>
        <p:spPr>
          <a:xfrm>
            <a:off x="3137064" y="5842197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configuramos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CE1E-6CB3-DDFF-1F16-FC5CD139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Visual settings: font, font-size, background-color, etc.</a:t>
            </a:r>
          </a:p>
        </p:txBody>
      </p:sp>
    </p:spTree>
    <p:extLst>
      <p:ext uri="{BB962C8B-B14F-4D97-AF65-F5344CB8AC3E}">
        <p14:creationId xmlns:p14="http://schemas.microsoft.com/office/powerpoint/2010/main" val="137948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88875-453D-BEAE-53E0-607E2B6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49382"/>
            <a:ext cx="9994274" cy="624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770E9-0303-CEF7-5C7F-AE0DA1FC1020}"/>
              </a:ext>
            </a:extLst>
          </p:cNvPr>
          <p:cNvSpPr txBox="1"/>
          <p:nvPr/>
        </p:nvSpPr>
        <p:spPr>
          <a:xfrm>
            <a:off x="4575249" y="2364699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D21F-143D-2519-92BB-9800C2F537AF}"/>
              </a:ext>
            </a:extLst>
          </p:cNvPr>
          <p:cNvSpPr txBox="1"/>
          <p:nvPr/>
        </p:nvSpPr>
        <p:spPr>
          <a:xfrm>
            <a:off x="3658869" y="1863956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09EE-7B12-9A83-92F4-F1DCA315F024}"/>
              </a:ext>
            </a:extLst>
          </p:cNvPr>
          <p:cNvSpPr txBox="1"/>
          <p:nvPr/>
        </p:nvSpPr>
        <p:spPr>
          <a:xfrm rot="12805967">
            <a:off x="1378109" y="2151061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01744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8196-B6B5-5146-467E-58A28984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ctividad: Configura tu R</a:t>
            </a:r>
            <a:r>
              <a:rPr lang="en-US" dirty="0"/>
              <a:t>s</a:t>
            </a:r>
            <a:r>
              <a:rPr lang="en-MX" dirty="0"/>
              <a:t>tudio a tu gusto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FD7C-6096-0856-2DF1-FCCF5AD49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Tienes dudas, adelante pregunta.</a:t>
            </a:r>
          </a:p>
          <a:p>
            <a:r>
              <a:rPr lang="en-MX" dirty="0"/>
              <a:t>Tiempo: </a:t>
            </a:r>
            <a:r>
              <a:rPr lang="es-MX" dirty="0"/>
              <a:t>5</a:t>
            </a:r>
            <a:r>
              <a:rPr lang="en-MX" dirty="0"/>
              <a:t> minutos incluido el break mental.</a:t>
            </a:r>
          </a:p>
        </p:txBody>
      </p:sp>
    </p:spTree>
    <p:extLst>
      <p:ext uri="{BB962C8B-B14F-4D97-AF65-F5344CB8AC3E}">
        <p14:creationId xmlns:p14="http://schemas.microsoft.com/office/powerpoint/2010/main" val="337858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0FDB2-4248-7806-BE42-E08A5982EEA5}"/>
              </a:ext>
            </a:extLst>
          </p:cNvPr>
          <p:cNvSpPr txBox="1"/>
          <p:nvPr/>
        </p:nvSpPr>
        <p:spPr>
          <a:xfrm>
            <a:off x="855783" y="1140649"/>
            <a:ext cx="10379907" cy="534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Introducción general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Introducción general de R (R Project)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Instalación de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™)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c. Uso y configuración de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Instalación de paquetes en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 repositorios de paquetes</a:t>
            </a: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Objetos dentro de R: ¿Cómo se crean y guardan? ¿Qué tipos hay?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Cómo guardar sesiones en R: Scripts y sesiones de trabajo en R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6E94E-0CED-9DAC-D104-807DC8C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 a R, e </a:t>
            </a:r>
            <a:r>
              <a:rPr lang="es-MX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MX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nstalación de R y RStudio (Posit™)</a:t>
            </a:r>
            <a:endParaRPr lang="en-MX" sz="3200" dirty="0"/>
          </a:p>
        </p:txBody>
      </p:sp>
    </p:spTree>
    <p:extLst>
      <p:ext uri="{BB962C8B-B14F-4D97-AF65-F5344CB8AC3E}">
        <p14:creationId xmlns:p14="http://schemas.microsoft.com/office/powerpoint/2010/main" val="219237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DA80-CAA8-DA23-BAA5-3CCDD95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paquetes y repositorios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A12-E850-D1AA-E17F-D6AC4915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Repositorios disponibles, instalación desde github, y configuración de $PATH (.libpaths()) en 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B332C-584D-1E21-549D-637EDE8B93F9}"/>
              </a:ext>
            </a:extLst>
          </p:cNvPr>
          <p:cNvSpPr txBox="1"/>
          <p:nvPr/>
        </p:nvSpPr>
        <p:spPr>
          <a:xfrm>
            <a:off x="3991428" y="6488668"/>
            <a:ext cx="82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datos con R y RStudio: ¡D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matrices de datos a gráficos publicables</a:t>
            </a:r>
            <a:r>
              <a:rPr lang="en-MX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C5CE29-68C0-CE9A-CEF6-4B6B5990DF50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nstalación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descarga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B529-1FFE-A33C-2E7D-41F0B0BE0B1E}"/>
              </a:ext>
            </a:extLst>
          </p:cNvPr>
          <p:cNvSpPr txBox="1"/>
          <p:nvPr/>
        </p:nvSpPr>
        <p:spPr>
          <a:xfrm>
            <a:off x="4460210" y="622659"/>
            <a:ext cx="6840836" cy="16459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paquetería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colección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diseñadas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cumplir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especifico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5359D-5A53-55CC-EDB0-AF1B3EE47B51}"/>
              </a:ext>
            </a:extLst>
          </p:cNvPr>
          <p:cNvGraphicFramePr>
            <a:graphicFrameLocks noGrp="1"/>
          </p:cNvGraphicFramePr>
          <p:nvPr/>
        </p:nvGraphicFramePr>
        <p:xfrm>
          <a:off x="2048319" y="2554819"/>
          <a:ext cx="8179639" cy="420350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64558">
                  <a:extLst>
                    <a:ext uri="{9D8B030D-6E8A-4147-A177-3AD203B41FA5}">
                      <a16:colId xmlns:a16="http://schemas.microsoft.com/office/drawing/2014/main" val="993716663"/>
                    </a:ext>
                  </a:extLst>
                </a:gridCol>
                <a:gridCol w="6015081">
                  <a:extLst>
                    <a:ext uri="{9D8B030D-6E8A-4147-A177-3AD203B41FA5}">
                      <a16:colId xmlns:a16="http://schemas.microsoft.com/office/drawing/2014/main" val="4282172200"/>
                    </a:ext>
                  </a:extLst>
                </a:gridCol>
              </a:tblGrid>
              <a:tr h="31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Paquete</a:t>
                      </a:r>
                      <a:endParaRPr lang="en-US" sz="16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cap="none" spc="0" dirty="0" err="1">
                          <a:solidFill>
                            <a:schemeClr val="bg1"/>
                          </a:solidFill>
                          <a:effectLst/>
                        </a:rPr>
                        <a:t>Función</a:t>
                      </a:r>
                      <a:r>
                        <a:rPr lang="en-US" sz="1600" b="0" kern="0" cap="none" spc="0" dirty="0">
                          <a:solidFill>
                            <a:schemeClr val="bg1"/>
                          </a:solidFill>
                          <a:effectLst/>
                        </a:rPr>
                        <a:t> Principal</a:t>
                      </a:r>
                      <a:endParaRPr lang="en-US" sz="1600" b="0" kern="100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 anchor="ctr"/>
                </a:tc>
                <a:extLst>
                  <a:ext uri="{0D108BD9-81ED-4DB2-BD59-A6C34878D82A}">
                    <a16:rowId xmlns:a16="http://schemas.microsoft.com/office/drawing/2014/main" val="3368432219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dplyr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y transformación eficiente de datos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20360361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ggplot2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Creación de gráficos estadísticos de alta calidad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2176496237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tidyr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Limpieza y reorganización de datos en formato "tidy"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39345621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data.table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rápida de grandes conjuntos de datos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337409231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caret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Análisis de aprendizaje automático y modelado predictivo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3263517867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shiny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Creación de aplicaciones web interactivas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723873141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lubridate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de fechas y horas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10878472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magrittr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Escribir código legible y fluido mediante operadores pipe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89617713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purrr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Trabajar con estructuras de datos iterativas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81009743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tidymodels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 dirty="0">
                          <a:solidFill>
                            <a:schemeClr val="tx1"/>
                          </a:solidFill>
                          <a:effectLst/>
                        </a:rPr>
                        <a:t>Análisis de aprendizaje automático estructurado</a:t>
                      </a:r>
                      <a:endParaRPr lang="en-US" sz="1600" kern="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7387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66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D58DB-758F-2B1E-926B-ED999FE21FF8}"/>
              </a:ext>
            </a:extLst>
          </p:cNvPr>
          <p:cNvSpPr txBox="1"/>
          <p:nvPr/>
        </p:nvSpPr>
        <p:spPr>
          <a:xfrm>
            <a:off x="1270483" y="126459"/>
            <a:ext cx="9001926" cy="880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nstalación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descarga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B5B10-6FB7-3DBD-9925-DE26E94BEF2D}"/>
              </a:ext>
            </a:extLst>
          </p:cNvPr>
          <p:cNvSpPr txBox="1"/>
          <p:nvPr/>
        </p:nvSpPr>
        <p:spPr>
          <a:xfrm>
            <a:off x="1021404" y="1007056"/>
            <a:ext cx="72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paqueterías de R se pueden instalar de dos formas: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BC4D8-D001-0522-96E9-4B4A18A0FA3F}"/>
              </a:ext>
            </a:extLst>
          </p:cNvPr>
          <p:cNvSpPr txBox="1"/>
          <p:nvPr/>
        </p:nvSpPr>
        <p:spPr>
          <a:xfrm>
            <a:off x="1021404" y="1518321"/>
            <a:ext cx="7208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/>
              <a:t>Desde la consola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&gt;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nombre_del_paquete</a:t>
            </a:r>
            <a:r>
              <a:rPr lang="en-US" dirty="0"/>
              <a:t>") </a:t>
            </a:r>
          </a:p>
          <a:p>
            <a:endParaRPr lang="en-US" dirty="0"/>
          </a:p>
          <a:p>
            <a:r>
              <a:rPr lang="en-US" dirty="0"/>
              <a:t>	&gt; </a:t>
            </a:r>
            <a:r>
              <a:rPr lang="en-US" dirty="0" err="1"/>
              <a:t>install.packages</a:t>
            </a:r>
            <a:r>
              <a:rPr lang="en-US" dirty="0"/>
              <a:t>("ggplot2“, dep=T)</a:t>
            </a:r>
          </a:p>
          <a:p>
            <a:endParaRPr lang="en-US" dirty="0"/>
          </a:p>
          <a:p>
            <a:endParaRPr lang="es-MX" dirty="0"/>
          </a:p>
          <a:p>
            <a:r>
              <a:rPr lang="es-MX" dirty="0"/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1744B-7C77-0663-D012-C3673B1E004D}"/>
              </a:ext>
            </a:extLst>
          </p:cNvPr>
          <p:cNvSpPr txBox="1"/>
          <p:nvPr/>
        </p:nvSpPr>
        <p:spPr>
          <a:xfrm>
            <a:off x="1021404" y="3429000"/>
            <a:ext cx="720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MX" dirty="0"/>
              <a:t>Instalación desde </a:t>
            </a:r>
            <a:r>
              <a:rPr lang="es-MX" dirty="0" err="1"/>
              <a:t>RStudio</a:t>
            </a:r>
            <a:endParaRPr lang="es-MX" dirty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endParaRPr lang="es-MX" dirty="0"/>
          </a:p>
          <a:p>
            <a:r>
              <a:rPr lang="es-MX" dirty="0"/>
              <a:t>	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C18564-A8C5-3B29-ECAA-A6D507696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81" b="42566"/>
          <a:stretch/>
        </p:blipFill>
        <p:spPr>
          <a:xfrm>
            <a:off x="258806" y="4046706"/>
            <a:ext cx="542303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AB5536-6D6A-C4A7-C652-E4BBE22B138A}"/>
              </a:ext>
            </a:extLst>
          </p:cNvPr>
          <p:cNvSpPr/>
          <p:nvPr/>
        </p:nvSpPr>
        <p:spPr>
          <a:xfrm>
            <a:off x="5810221" y="5193764"/>
            <a:ext cx="505838" cy="291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37DEF4-A627-C5C0-CF68-8C9D0715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59" y="4036172"/>
            <a:ext cx="57093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1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59143-B26C-2AD1-2224-C8CCA55A868D}"/>
              </a:ext>
            </a:extLst>
          </p:cNvPr>
          <p:cNvSpPr txBox="1"/>
          <p:nvPr/>
        </p:nvSpPr>
        <p:spPr>
          <a:xfrm>
            <a:off x="1270483" y="126459"/>
            <a:ext cx="9001926" cy="880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+mj-lt"/>
                <a:ea typeface="+mj-ea"/>
                <a:cs typeface="+mj-cs"/>
              </a:rPr>
              <a:t>Carga 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29-9ED8-0C03-F9F0-5E6F0377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59" y="2362694"/>
            <a:ext cx="8223713" cy="4368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555B26-3FD7-8BA3-3969-7246F73DA4F1}"/>
              </a:ext>
            </a:extLst>
          </p:cNvPr>
          <p:cNvSpPr/>
          <p:nvPr/>
        </p:nvSpPr>
        <p:spPr>
          <a:xfrm>
            <a:off x="1367759" y="937835"/>
            <a:ext cx="3764311" cy="1424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#Cargando la </a:t>
            </a:r>
            <a:r>
              <a:rPr lang="es-MX" dirty="0" err="1"/>
              <a:t>paqueteria</a:t>
            </a:r>
            <a:endParaRPr lang="es-MX" dirty="0"/>
          </a:p>
          <a:p>
            <a:r>
              <a:rPr lang="es-MX" dirty="0"/>
              <a:t>&gt; library (ggplot2)</a:t>
            </a:r>
          </a:p>
          <a:p>
            <a:endParaRPr lang="en-US" dirty="0"/>
          </a:p>
          <a:p>
            <a:r>
              <a:rPr lang="en-US" dirty="0"/>
              <a:t>#Ayuda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la </a:t>
            </a:r>
            <a:r>
              <a:rPr lang="en-US" dirty="0" err="1"/>
              <a:t>paqueteria</a:t>
            </a:r>
            <a:endParaRPr lang="en-US" dirty="0"/>
          </a:p>
          <a:p>
            <a:r>
              <a:rPr lang="en-US" dirty="0"/>
              <a:t>&gt; help(ggplot2)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907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B74F-B888-E287-BFC5-7D5131AB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</a:t>
            </a:r>
            <a:r>
              <a:rPr lang="en-MX" dirty="0"/>
              <a:t>idyverse and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B00A-78AF-5993-0E9D-7579BE1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735AB-25F5-64EB-E07A-E051F8AB4091}"/>
              </a:ext>
            </a:extLst>
          </p:cNvPr>
          <p:cNvSpPr txBox="1"/>
          <p:nvPr/>
        </p:nvSpPr>
        <p:spPr>
          <a:xfrm>
            <a:off x="9331643" y="6488668"/>
            <a:ext cx="286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9797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14F7-BF45-811F-9B1E-8936B46D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609600"/>
            <a:ext cx="4340035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Packages, version and how to cite them!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96FB-38F3-E69D-21E1-C0A15522CB1A}"/>
              </a:ext>
            </a:extLst>
          </p:cNvPr>
          <p:cNvSpPr txBox="1"/>
          <p:nvPr/>
        </p:nvSpPr>
        <p:spPr>
          <a:xfrm>
            <a:off x="237506" y="2194102"/>
            <a:ext cx="4227616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siguiente</a:t>
            </a:r>
            <a:r>
              <a:rPr lang="en-US" sz="2000" dirty="0"/>
              <a:t> script,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Rstudio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/scripts/</a:t>
            </a:r>
            <a:r>
              <a:rPr lang="en-US" sz="2000" b="1" dirty="0"/>
              <a:t>01_Introduction.R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3903-2DF3-EBD9-F0B4-C71FC3FE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17389"/>
            <a:ext cx="6155141" cy="38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000BD-3430-9866-0F47-88C5580B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5" y="2767106"/>
            <a:ext cx="3442254" cy="1460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Extensión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*.</a:t>
            </a:r>
            <a:r>
              <a:rPr lang="en-US" sz="4000" b="1" dirty="0">
                <a:solidFill>
                  <a:srgbClr val="FFFFFF"/>
                </a:solidFill>
              </a:rPr>
              <a:t>R: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Un simple txt.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977F-D247-DFB7-540C-8DF3AE78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493540"/>
            <a:ext cx="7225748" cy="58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4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92B1-E346-DD26-4FC2-3A6A132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Actividad: </a:t>
            </a:r>
            <a:r>
              <a:rPr lang="en-MX" b="1" dirty="0"/>
              <a:t>Instalar paqueterías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062BC-6551-21F7-53AA-F12F108F74F1}"/>
              </a:ext>
            </a:extLst>
          </p:cNvPr>
          <p:cNvSpPr txBox="1"/>
          <p:nvPr/>
        </p:nvSpPr>
        <p:spPr>
          <a:xfrm>
            <a:off x="1009402" y="2814450"/>
            <a:ext cx="10344398" cy="1754326"/>
          </a:xfrm>
          <a:prstGeom prst="rect">
            <a:avLst/>
          </a:prstGeom>
          <a:solidFill>
            <a:srgbClr val="300A24"/>
          </a:solidFill>
          <a:ln>
            <a:solidFill>
              <a:srgbClr val="300A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(c('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Rmisc</a:t>
            </a:r>
            <a:r>
              <a:rPr lang="en-US" dirty="0">
                <a:solidFill>
                  <a:schemeClr val="bg1"/>
                </a:solidFill>
              </a:rPr>
              <a:t>', 'ggplot2', '</a:t>
            </a:r>
            <a:r>
              <a:rPr lang="en-US" dirty="0" err="1">
                <a:solidFill>
                  <a:schemeClr val="bg1"/>
                </a:solidFill>
              </a:rPr>
              <a:t>readxl</a:t>
            </a:r>
            <a:r>
              <a:rPr lang="en-US" dirty="0">
                <a:solidFill>
                  <a:schemeClr val="bg1"/>
                </a:solidFill>
              </a:rPr>
              <a:t>’, 'xlsx’, ‘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'), dep = T)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github_install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&gt; remotes::install_github()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093C-D5CA-C0A6-80FB-BA015583A1DE}"/>
              </a:ext>
            </a:extLst>
          </p:cNvPr>
          <p:cNvSpPr txBox="1"/>
          <p:nvPr/>
        </p:nvSpPr>
        <p:spPr>
          <a:xfrm>
            <a:off x="1009401" y="1603168"/>
            <a:ext cx="787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Abre el siguiente script, empleando RStudio:</a:t>
            </a:r>
          </a:p>
          <a:p>
            <a:endParaRPr lang="en-MX" dirty="0"/>
          </a:p>
          <a:p>
            <a:r>
              <a:rPr lang="en-MX" dirty="0"/>
              <a:t>/scripts/</a:t>
            </a:r>
            <a:r>
              <a:rPr lang="en-MX" b="1" dirty="0"/>
              <a:t>02_installing_packages_activity.R</a:t>
            </a:r>
          </a:p>
        </p:txBody>
      </p:sp>
    </p:spTree>
    <p:extLst>
      <p:ext uri="{BB962C8B-B14F-4D97-AF65-F5344CB8AC3E}">
        <p14:creationId xmlns:p14="http://schemas.microsoft.com/office/powerpoint/2010/main" val="334017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CRAN: Currently, the CRAN package repository features 19612 available packages.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Availables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 at: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3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Github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Example: qiime2R package at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4"/>
              </a:rPr>
              <a:t>https://github.com/jbisanz/qiime2R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devtools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::install_github("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jbisanz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/qiime2R")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Biocondunctor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: Installation process with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BiocManager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()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Available at: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5"/>
              </a:rPr>
              <a:t>https://www.bioconductor.org/install/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BiocManager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::install("ALDEx2")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494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Localmente</a:t>
            </a:r>
            <a:r>
              <a:rPr lang="en-US" dirty="0"/>
              <a:t>: </a:t>
            </a:r>
            <a:r>
              <a:rPr lang="en-US" dirty="0" err="1"/>
              <a:t>desde</a:t>
            </a:r>
            <a:r>
              <a:rPr lang="en-US" dirty="0"/>
              <a:t> Fuente (*.</a:t>
            </a:r>
            <a:r>
              <a:rPr lang="en-US" dirty="0" err="1"/>
              <a:t>tar.gz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R CMD INSTALL -l /Path/to/library pkg1.tar.gz pk2.tar.gz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GitLab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Bitbucket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BA22D-9222-EB79-2C64-A780AE715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9"/>
          <a:stretch/>
        </p:blipFill>
        <p:spPr>
          <a:xfrm>
            <a:off x="5516" y="774866"/>
            <a:ext cx="12180968" cy="5308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73139E-3188-AE4D-DA79-BD94EA45C7B8}"/>
              </a:ext>
            </a:extLst>
          </p:cNvPr>
          <p:cNvSpPr txBox="1"/>
          <p:nvPr/>
        </p:nvSpPr>
        <p:spPr>
          <a:xfrm>
            <a:off x="11310825" y="6488668"/>
            <a:ext cx="8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17F0AD-00A2-F5ED-9EB9-DD72FBCD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1172"/>
            <a:ext cx="10515600" cy="221238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/>
              <a:t>Creación</a:t>
            </a:r>
            <a:r>
              <a:rPr lang="en-US" sz="5400" b="1" dirty="0"/>
              <a:t> de </a:t>
            </a:r>
            <a:r>
              <a:rPr lang="en-US" sz="5400" b="1" dirty="0" err="1"/>
              <a:t>objetos</a:t>
            </a:r>
            <a:r>
              <a:rPr lang="en-US" sz="5400" b="1" dirty="0"/>
              <a:t> </a:t>
            </a:r>
            <a:r>
              <a:rPr lang="en-US" sz="5400" b="1" dirty="0" err="1"/>
              <a:t>en</a:t>
            </a:r>
            <a:r>
              <a:rPr lang="en-US" sz="54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43963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CE37-578B-7871-60C8-788285C3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61583"/>
            <a:ext cx="10515600" cy="7033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Creación</a:t>
            </a:r>
            <a:r>
              <a:rPr lang="en-US" sz="4000" b="1" dirty="0"/>
              <a:t> de </a:t>
            </a:r>
            <a:r>
              <a:rPr lang="en-US" sz="4000" b="1" dirty="0" err="1"/>
              <a:t>objetos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9841E-34B1-444D-94D0-0F08D201A833}"/>
              </a:ext>
            </a:extLst>
          </p:cNvPr>
          <p:cNvSpPr txBox="1"/>
          <p:nvPr/>
        </p:nvSpPr>
        <p:spPr>
          <a:xfrm>
            <a:off x="489438" y="835306"/>
            <a:ext cx="10626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objetos pueden ser usados para guardar valores y pueden modificarse (mediante funciones). </a:t>
            </a:r>
          </a:p>
          <a:p>
            <a:endParaRPr lang="es-ES" dirty="0"/>
          </a:p>
          <a:p>
            <a:r>
              <a:rPr lang="es-MX" b="1" dirty="0"/>
              <a:t>Asignaciones</a:t>
            </a:r>
          </a:p>
          <a:p>
            <a:r>
              <a:rPr lang="es-ES" dirty="0"/>
              <a:t>Para crear objetos asignamos (con el operador </a:t>
            </a:r>
            <a:r>
              <a:rPr lang="es-ES" b="1" dirty="0"/>
              <a:t>&lt;-</a:t>
            </a:r>
            <a:r>
              <a:rPr lang="es-ES" dirty="0"/>
              <a:t> </a:t>
            </a:r>
            <a:r>
              <a:rPr lang="es-ES" dirty="0" err="1"/>
              <a:t>ó</a:t>
            </a:r>
            <a:r>
              <a:rPr lang="es-ES" dirty="0"/>
              <a:t> </a:t>
            </a:r>
            <a:r>
              <a:rPr lang="es-ES" b="1" dirty="0"/>
              <a:t>=</a:t>
            </a:r>
            <a:r>
              <a:rPr lang="es-ES" dirty="0"/>
              <a:t>) valores a una variable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8F386A-3752-6B85-9478-B1CE046C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28" y="2105973"/>
            <a:ext cx="8595743" cy="4582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33C12642-7EBD-B358-6475-7560AC54DB1E}"/>
              </a:ext>
            </a:extLst>
          </p:cNvPr>
          <p:cNvSpPr/>
          <p:nvPr/>
        </p:nvSpPr>
        <p:spPr>
          <a:xfrm>
            <a:off x="2767263" y="2887579"/>
            <a:ext cx="445169" cy="19250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EFABC1-AC26-0942-1A5F-E041273A59DC}"/>
              </a:ext>
            </a:extLst>
          </p:cNvPr>
          <p:cNvSpPr/>
          <p:nvPr/>
        </p:nvSpPr>
        <p:spPr>
          <a:xfrm>
            <a:off x="6023806" y="2937558"/>
            <a:ext cx="352927" cy="1925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0BB8331-11D3-DCBA-4D5E-282614B29CB0}"/>
              </a:ext>
            </a:extLst>
          </p:cNvPr>
          <p:cNvSpPr/>
          <p:nvPr/>
        </p:nvSpPr>
        <p:spPr>
          <a:xfrm>
            <a:off x="2370221" y="5697841"/>
            <a:ext cx="445169" cy="2887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3896D1-7C97-182C-CAEB-DEBF9C9E0B27}"/>
              </a:ext>
            </a:extLst>
          </p:cNvPr>
          <p:cNvSpPr txBox="1"/>
          <p:nvPr/>
        </p:nvSpPr>
        <p:spPr>
          <a:xfrm>
            <a:off x="3337220" y="2819037"/>
            <a:ext cx="20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CTRL + ENTER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3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170D4C-74A7-FF57-C6EB-C54EDA65E151}"/>
              </a:ext>
            </a:extLst>
          </p:cNvPr>
          <p:cNvSpPr/>
          <p:nvPr/>
        </p:nvSpPr>
        <p:spPr>
          <a:xfrm>
            <a:off x="254976" y="1410811"/>
            <a:ext cx="2906138" cy="32375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&gt; x &lt;- 5</a:t>
            </a:r>
          </a:p>
          <a:p>
            <a:r>
              <a:rPr lang="en-US" dirty="0"/>
              <a:t>&gt; x</a:t>
            </a:r>
          </a:p>
          <a:p>
            <a:endParaRPr lang="en-US" dirty="0"/>
          </a:p>
          <a:p>
            <a:r>
              <a:rPr lang="en-US" dirty="0"/>
              <a:t>&gt; y &lt;- 3</a:t>
            </a:r>
          </a:p>
          <a:p>
            <a:r>
              <a:rPr lang="en-US" dirty="0"/>
              <a:t>&gt; y</a:t>
            </a:r>
          </a:p>
          <a:p>
            <a:endParaRPr lang="en-US" dirty="0"/>
          </a:p>
          <a:p>
            <a:r>
              <a:rPr lang="en-US" dirty="0"/>
              <a:t>&gt; x-y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x+y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2EE52-28F3-70BE-8863-11A88187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16" y="1368632"/>
            <a:ext cx="8606118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45B501-67C5-5D7D-5E05-F3D13AAD6C59}"/>
              </a:ext>
            </a:extLst>
          </p:cNvPr>
          <p:cNvSpPr txBox="1"/>
          <p:nvPr/>
        </p:nvSpPr>
        <p:spPr>
          <a:xfrm>
            <a:off x="5653453" y="2471659"/>
            <a:ext cx="20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CTRL + ENTER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1BD579-2BEF-CBE9-E5BC-9881AD2C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61583"/>
            <a:ext cx="10515600" cy="7033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Operaciones</a:t>
            </a:r>
            <a:r>
              <a:rPr lang="en-US" sz="4000" b="1" dirty="0"/>
              <a:t> </a:t>
            </a:r>
            <a:r>
              <a:rPr lang="en-US" sz="4000" b="1" dirty="0" err="1"/>
              <a:t>basicas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743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E82F6-F289-B334-58C9-9DDB112F493F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8D1D8-6105-3479-AAD3-44E5F410F347}"/>
              </a:ext>
            </a:extLst>
          </p:cNvPr>
          <p:cNvSpPr txBox="1"/>
          <p:nvPr/>
        </p:nvSpPr>
        <p:spPr>
          <a:xfrm>
            <a:off x="537453" y="9096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Funciones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AC749-30D1-978F-93A7-691BB0168D22}"/>
              </a:ext>
            </a:extLst>
          </p:cNvPr>
          <p:cNvSpPr txBox="1"/>
          <p:nvPr/>
        </p:nvSpPr>
        <p:spPr>
          <a:xfrm>
            <a:off x="1082201" y="1397834"/>
            <a:ext cx="10639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Las funciones son ordenes que se da a R para ejecutar tareas empleando objetos y/o parámetros.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ECC31-FFAB-6CDA-05BE-00234D83F27B}"/>
              </a:ext>
            </a:extLst>
          </p:cNvPr>
          <p:cNvSpPr/>
          <p:nvPr/>
        </p:nvSpPr>
        <p:spPr>
          <a:xfrm>
            <a:off x="80253" y="2072263"/>
            <a:ext cx="2906138" cy="4512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# Funciones en R</a:t>
            </a:r>
          </a:p>
          <a:p>
            <a:r>
              <a:rPr lang="es-ES" dirty="0"/>
              <a:t>&gt; z &lt;- x + y</a:t>
            </a:r>
          </a:p>
          <a:p>
            <a:endParaRPr lang="es-ES" dirty="0"/>
          </a:p>
          <a:p>
            <a:r>
              <a:rPr lang="es-ES" dirty="0"/>
              <a:t># Raíz cuadradas</a:t>
            </a:r>
          </a:p>
          <a:p>
            <a:r>
              <a:rPr lang="es-ES" dirty="0"/>
              <a:t>&gt; </a:t>
            </a:r>
            <a:r>
              <a:rPr lang="es-ES" dirty="0" err="1"/>
              <a:t>sqrt</a:t>
            </a:r>
            <a:r>
              <a:rPr lang="es-ES" dirty="0"/>
              <a:t>(z)</a:t>
            </a:r>
          </a:p>
          <a:p>
            <a:endParaRPr lang="es-ES" dirty="0"/>
          </a:p>
          <a:p>
            <a:r>
              <a:rPr lang="es-ES" dirty="0"/>
              <a:t># Logaritmo base 10</a:t>
            </a:r>
          </a:p>
          <a:p>
            <a:r>
              <a:rPr lang="es-ES" dirty="0"/>
              <a:t>&gt; log10(z)</a:t>
            </a:r>
          </a:p>
          <a:p>
            <a:endParaRPr lang="es-ES" dirty="0"/>
          </a:p>
          <a:p>
            <a:r>
              <a:rPr lang="es-ES" dirty="0"/>
              <a:t># Operador de relación</a:t>
            </a:r>
          </a:p>
          <a:p>
            <a:r>
              <a:rPr lang="es-ES" dirty="0"/>
              <a:t>&gt; x==y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r>
              <a:rPr lang="es-ES" dirty="0"/>
              <a:t>##Funciones básicas</a:t>
            </a:r>
          </a:p>
          <a:p>
            <a:r>
              <a:rPr lang="es-ES" dirty="0"/>
              <a:t>#secuencias</a:t>
            </a:r>
          </a:p>
          <a:p>
            <a:r>
              <a:rPr lang="es-ES" dirty="0"/>
              <a:t>&gt; </a:t>
            </a:r>
            <a:r>
              <a:rPr lang="es-ES" dirty="0" err="1"/>
              <a:t>seq</a:t>
            </a:r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=10, </a:t>
            </a:r>
            <a:r>
              <a:rPr lang="es-ES" dirty="0" err="1"/>
              <a:t>to</a:t>
            </a:r>
            <a:r>
              <a:rPr lang="es-ES" dirty="0"/>
              <a:t>=30, </a:t>
            </a:r>
            <a:r>
              <a:rPr lang="es-ES" dirty="0" err="1"/>
              <a:t>by</a:t>
            </a:r>
            <a:r>
              <a:rPr lang="es-ES" dirty="0"/>
              <a:t>=5)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507345-2335-F465-406E-E3486965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94" y="1859499"/>
            <a:ext cx="9294606" cy="4937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03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2ECDD8-CB09-0B63-E244-8610AF76BBF1}"/>
              </a:ext>
            </a:extLst>
          </p:cNvPr>
          <p:cNvSpPr txBox="1"/>
          <p:nvPr/>
        </p:nvSpPr>
        <p:spPr>
          <a:xfrm>
            <a:off x="479087" y="88067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Tipos de objetos en 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5A11A-E3CD-7242-CEE7-5C5E5D2FA7AD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B15A2-7088-1687-3418-8FFC41213903}"/>
              </a:ext>
            </a:extLst>
          </p:cNvPr>
          <p:cNvSpPr txBox="1"/>
          <p:nvPr/>
        </p:nvSpPr>
        <p:spPr>
          <a:xfrm>
            <a:off x="732006" y="1196661"/>
            <a:ext cx="4530657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numeric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o </a:t>
            </a:r>
            <a:r>
              <a:rPr lang="en-US" dirty="0" err="1"/>
              <a:t>decimales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integer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enteros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complex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complejos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character</a:t>
            </a:r>
            <a:r>
              <a:rPr lang="en-US" dirty="0"/>
              <a:t>: </a:t>
            </a:r>
            <a:r>
              <a:rPr lang="en-US" dirty="0" err="1"/>
              <a:t>carácteres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logical</a:t>
            </a:r>
            <a:r>
              <a:rPr lang="en-US" dirty="0"/>
              <a:t>: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 (TRUE o FALSE)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BD59-AE00-0502-060F-1A72903FEFDD}"/>
              </a:ext>
            </a:extLst>
          </p:cNvPr>
          <p:cNvSpPr/>
          <p:nvPr/>
        </p:nvSpPr>
        <p:spPr>
          <a:xfrm>
            <a:off x="5716621" y="958493"/>
            <a:ext cx="4141551" cy="42556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##Numeric</a:t>
            </a:r>
          </a:p>
          <a:p>
            <a:r>
              <a:rPr lang="en-US" dirty="0"/>
              <a:t>&gt; a &lt;- 3</a:t>
            </a:r>
          </a:p>
          <a:p>
            <a:r>
              <a:rPr lang="en-US" dirty="0"/>
              <a:t>&gt; class(a)</a:t>
            </a:r>
          </a:p>
          <a:p>
            <a:endParaRPr lang="en-US" dirty="0"/>
          </a:p>
          <a:p>
            <a:r>
              <a:rPr lang="en-US" dirty="0"/>
              <a:t>&gt; b &lt;- c(1, 2, 3, 4, 5)</a:t>
            </a:r>
          </a:p>
          <a:p>
            <a:r>
              <a:rPr lang="en-US" dirty="0"/>
              <a:t>&gt; class(b)</a:t>
            </a:r>
          </a:p>
          <a:p>
            <a:endParaRPr lang="en-US" dirty="0"/>
          </a:p>
          <a:p>
            <a:r>
              <a:rPr lang="en-US" dirty="0"/>
              <a:t>#Character</a:t>
            </a:r>
          </a:p>
          <a:p>
            <a:r>
              <a:rPr lang="en-US" dirty="0"/>
              <a:t>&gt; c &lt;- c("</a:t>
            </a:r>
            <a:r>
              <a:rPr lang="en-US" dirty="0" err="1"/>
              <a:t>mateo</a:t>
            </a:r>
            <a:r>
              <a:rPr lang="en-US" dirty="0"/>
              <a:t>", "</a:t>
            </a:r>
            <a:r>
              <a:rPr lang="en-US" dirty="0" err="1"/>
              <a:t>pablo</a:t>
            </a:r>
            <a:r>
              <a:rPr lang="en-US" dirty="0"/>
              <a:t>", "</a:t>
            </a:r>
            <a:r>
              <a:rPr lang="en-US" dirty="0" err="1"/>
              <a:t>cesar</a:t>
            </a:r>
            <a:r>
              <a:rPr lang="en-US" dirty="0"/>
              <a:t>", "</a:t>
            </a:r>
            <a:r>
              <a:rPr lang="en-US" dirty="0" err="1"/>
              <a:t>hugo</a:t>
            </a:r>
            <a:r>
              <a:rPr lang="en-US" dirty="0"/>
              <a:t>", "</a:t>
            </a:r>
            <a:r>
              <a:rPr lang="en-US" dirty="0" err="1"/>
              <a:t>pedro</a:t>
            </a:r>
            <a:r>
              <a:rPr lang="en-US" dirty="0"/>
              <a:t>", "</a:t>
            </a:r>
            <a:r>
              <a:rPr lang="en-US" dirty="0" err="1"/>
              <a:t>santiago</a:t>
            </a:r>
            <a:r>
              <a:rPr lang="en-US" dirty="0"/>
              <a:t>")</a:t>
            </a:r>
          </a:p>
          <a:p>
            <a:r>
              <a:rPr lang="en-US" dirty="0"/>
              <a:t>&gt;c</a:t>
            </a:r>
          </a:p>
          <a:p>
            <a:r>
              <a:rPr lang="en-US" dirty="0"/>
              <a:t>&gt;class(c)</a:t>
            </a:r>
          </a:p>
          <a:p>
            <a:endParaRPr lang="en-US" dirty="0"/>
          </a:p>
          <a:p>
            <a:r>
              <a:rPr lang="en-US" dirty="0"/>
              <a:t>#Logical</a:t>
            </a:r>
          </a:p>
          <a:p>
            <a:r>
              <a:rPr lang="en-US" dirty="0"/>
              <a:t>&gt; </a:t>
            </a:r>
            <a:r>
              <a:rPr lang="en-US" dirty="0" err="1"/>
              <a:t>is.numeric</a:t>
            </a:r>
            <a:r>
              <a:rPr lang="en-US" dirty="0"/>
              <a:t>(C)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9024-B419-FB5B-B313-9C8E6B7E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7" y="4023198"/>
            <a:ext cx="5163671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83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DD88F7-0C97-89AA-CB32-8AE22CFC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25" y="795690"/>
            <a:ext cx="6884894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A4E3E-6927-A5D6-ADFD-0F72E1106EAD}"/>
              </a:ext>
            </a:extLst>
          </p:cNvPr>
          <p:cNvSpPr txBox="1"/>
          <p:nvPr/>
        </p:nvSpPr>
        <p:spPr>
          <a:xfrm>
            <a:off x="556908" y="1221460"/>
            <a:ext cx="609437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list</a:t>
            </a:r>
            <a:r>
              <a:rPr lang="es-ES" dirty="0"/>
              <a:t>: listas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matrix</a:t>
            </a:r>
            <a:r>
              <a:rPr lang="es-ES" dirty="0"/>
              <a:t>: matriz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array</a:t>
            </a:r>
            <a:r>
              <a:rPr lang="es-ES" dirty="0"/>
              <a:t>: colección de objetos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data.frame</a:t>
            </a:r>
            <a:r>
              <a:rPr lang="es-ES" dirty="0"/>
              <a:t>: base de datos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6C266-D1C5-222F-4EE2-4F4F2D461B5A}"/>
              </a:ext>
            </a:extLst>
          </p:cNvPr>
          <p:cNvSpPr txBox="1"/>
          <p:nvPr/>
        </p:nvSpPr>
        <p:spPr>
          <a:xfrm>
            <a:off x="556908" y="92994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Objetos compuestos en 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2AD9-E9FA-8DD5-FCBC-A32CC87A5AF1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12E14-55B4-4AC4-E646-EB7DD96EEE5E}"/>
              </a:ext>
            </a:extLst>
          </p:cNvPr>
          <p:cNvSpPr/>
          <p:nvPr/>
        </p:nvSpPr>
        <p:spPr>
          <a:xfrm>
            <a:off x="330740" y="3501958"/>
            <a:ext cx="8787319" cy="32198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#Lista</a:t>
            </a:r>
          </a:p>
          <a:p>
            <a:r>
              <a:rPr lang="es-ES" dirty="0"/>
              <a:t>y &lt;- </a:t>
            </a:r>
            <a:r>
              <a:rPr lang="es-ES" dirty="0" err="1"/>
              <a:t>list</a:t>
            </a:r>
            <a:r>
              <a:rPr lang="es-ES" dirty="0"/>
              <a:t>( </a:t>
            </a:r>
            <a:r>
              <a:rPr lang="es-ES" dirty="0" err="1"/>
              <a:t>Titulacion</a:t>
            </a:r>
            <a:r>
              <a:rPr lang="es-ES" dirty="0"/>
              <a:t> = c("Economía", "Sociología", "Derecho"), Edad =c(25,26,27))</a:t>
            </a:r>
            <a:endParaRPr lang="en-US" dirty="0"/>
          </a:p>
          <a:p>
            <a:endParaRPr lang="en-US" dirty="0"/>
          </a:p>
          <a:p>
            <a:r>
              <a:rPr lang="en-US" dirty="0"/>
              <a:t>#Matrix</a:t>
            </a:r>
          </a:p>
          <a:p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z &lt;- matrix(1:16,4,4)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#Data frame</a:t>
            </a:r>
          </a:p>
          <a:p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x &lt;-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data.frame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Titulacion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c("Economía", "ADE", "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Sociología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", "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Magisterio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"),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Edad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c(25, 27, 25, 24))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FF7-AA48-6685-B03B-EB1C348F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7" y="24049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Save session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1032853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7FD7-AFAF-55E6-A94D-3DAB33E1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69" y="-3744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Save session: se </a:t>
            </a:r>
            <a:r>
              <a:rPr lang="en-US" sz="3600" dirty="0" err="1"/>
              <a:t>puede</a:t>
            </a:r>
            <a:r>
              <a:rPr lang="en-US" sz="3600" dirty="0"/>
              <a:t> </a:t>
            </a:r>
            <a:r>
              <a:rPr lang="en-US" sz="3600" dirty="0" err="1"/>
              <a:t>realizar</a:t>
            </a:r>
            <a:r>
              <a:rPr lang="en-US" sz="3600" dirty="0"/>
              <a:t> de dos </a:t>
            </a:r>
            <a:r>
              <a:rPr lang="en-US" sz="3600" dirty="0" err="1"/>
              <a:t>formas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3CDA0-5545-6032-3B2D-87776365F400}"/>
              </a:ext>
            </a:extLst>
          </p:cNvPr>
          <p:cNvSpPr txBox="1"/>
          <p:nvPr/>
        </p:nvSpPr>
        <p:spPr>
          <a:xfrm>
            <a:off x="601331" y="859946"/>
            <a:ext cx="815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menu file -&gt; save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6149A-720B-2843-AAED-284808AF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8" y="1322922"/>
            <a:ext cx="1585944" cy="2538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EF5F93-8F80-0547-969E-BECD1D7A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18" y="1154459"/>
            <a:ext cx="4558467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7CCAB-6753-9B66-4F17-F50882DE6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4302"/>
            <a:ext cx="5926161" cy="2422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5B2E4A-2D9D-D72C-D470-F0B1D7F1AC8B}"/>
              </a:ext>
            </a:extLst>
          </p:cNvPr>
          <p:cNvSpPr/>
          <p:nvPr/>
        </p:nvSpPr>
        <p:spPr>
          <a:xfrm>
            <a:off x="5990492" y="5841028"/>
            <a:ext cx="457200" cy="263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2534CA-EDDC-14B9-52DE-23794254D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1" y="4281930"/>
            <a:ext cx="2871001" cy="253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05697-02D3-FD6E-5F7A-968230DD1D88}"/>
              </a:ext>
            </a:extLst>
          </p:cNvPr>
          <p:cNvSpPr txBox="1"/>
          <p:nvPr/>
        </p:nvSpPr>
        <p:spPr>
          <a:xfrm>
            <a:off x="577878" y="3878464"/>
            <a:ext cx="815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save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161D1C-4DD4-311A-B071-F45318FF75EB}"/>
              </a:ext>
            </a:extLst>
          </p:cNvPr>
          <p:cNvSpPr/>
          <p:nvPr/>
        </p:nvSpPr>
        <p:spPr>
          <a:xfrm>
            <a:off x="1160586" y="4520099"/>
            <a:ext cx="328246" cy="445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1B2665-8566-66B7-1143-7756900DA0E2}"/>
              </a:ext>
            </a:extLst>
          </p:cNvPr>
          <p:cNvSpPr/>
          <p:nvPr/>
        </p:nvSpPr>
        <p:spPr>
          <a:xfrm>
            <a:off x="2836985" y="2961178"/>
            <a:ext cx="1301261" cy="306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5C09FB-77E0-BCB5-DC3D-DD297DE74E18}"/>
              </a:ext>
            </a:extLst>
          </p:cNvPr>
          <p:cNvSpPr/>
          <p:nvPr/>
        </p:nvSpPr>
        <p:spPr>
          <a:xfrm rot="20145886">
            <a:off x="2973500" y="3725406"/>
            <a:ext cx="1301261" cy="306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A70143-B686-6745-2358-D21D4AB2A577}"/>
              </a:ext>
            </a:extLst>
          </p:cNvPr>
          <p:cNvSpPr txBox="1"/>
          <p:nvPr/>
        </p:nvSpPr>
        <p:spPr>
          <a:xfrm>
            <a:off x="148478" y="526143"/>
            <a:ext cx="654147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MX" dirty="0"/>
          </a:p>
          <a:p>
            <a:pPr>
              <a:lnSpc>
                <a:spcPct val="150000"/>
              </a:lnSpc>
            </a:pPr>
            <a:r>
              <a:rPr lang="en-US" dirty="0"/>
              <a:t>1. </a:t>
            </a:r>
            <a:r>
              <a:rPr lang="en-US" dirty="0" err="1"/>
              <a:t>Guardar</a:t>
            </a:r>
            <a:r>
              <a:rPr lang="en-US" dirty="0"/>
              <a:t> un session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R, </a:t>
            </a:r>
            <a:r>
              <a:rPr lang="en-US" dirty="0" err="1"/>
              <a:t>empleando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: </a:t>
            </a:r>
            <a:endParaRPr lang="en-MX" dirty="0"/>
          </a:p>
          <a:p>
            <a:pPr>
              <a:lnSpc>
                <a:spcPct val="150000"/>
              </a:lnSpc>
            </a:pPr>
            <a:r>
              <a:rPr lang="en-MX" dirty="0">
                <a:highlight>
                  <a:srgbClr val="C0C0C0"/>
                </a:highlight>
              </a:rPr>
              <a:t>save.image(file = 'CURSO-UJAT-2023/day_1_session.RData’)</a:t>
            </a:r>
            <a:endParaRPr lang="en-US" dirty="0">
              <a:highlight>
                <a:srgbClr val="C0C0C0"/>
              </a:highlight>
            </a:endParaRPr>
          </a:p>
          <a:p>
            <a:pPr>
              <a:lnSpc>
                <a:spcPct val="150000"/>
              </a:lnSpc>
            </a:pPr>
            <a:endParaRPr lang="en-US" dirty="0">
              <a:highlight>
                <a:srgbClr val="C0C0C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/>
              <a:t>2. </a:t>
            </a:r>
            <a:r>
              <a:rPr lang="en-US" dirty="0" err="1"/>
              <a:t>Cargando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sesión</a:t>
            </a:r>
            <a:r>
              <a:rPr lang="en-US" dirty="0"/>
              <a:t> </a:t>
            </a:r>
            <a:r>
              <a:rPr lang="en-US" dirty="0" err="1"/>
              <a:t>guardada</a:t>
            </a:r>
            <a:r>
              <a:rPr lang="en-US" dirty="0"/>
              <a:t>, </a:t>
            </a:r>
            <a:r>
              <a:rPr lang="en-US" dirty="0" err="1"/>
              <a:t>empleando</a:t>
            </a:r>
            <a:r>
              <a:rPr lang="en-US" dirty="0"/>
              <a:t> commando:</a:t>
            </a:r>
          </a:p>
          <a:p>
            <a:pPr>
              <a:lnSpc>
                <a:spcPct val="150000"/>
              </a:lnSpc>
            </a:pPr>
            <a:r>
              <a:rPr lang="en-MX" dirty="0">
                <a:highlight>
                  <a:srgbClr val="C0C0C0"/>
                </a:highlight>
              </a:rPr>
              <a:t>load(file = 'CURSO-UJAT-2023/day_1_session.RData')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73F11-1E91-D421-9CFD-6FE6C6E5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69" y="-3744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Save environment: se </a:t>
            </a:r>
            <a:r>
              <a:rPr lang="en-US" sz="3600" dirty="0" err="1"/>
              <a:t>puede</a:t>
            </a:r>
            <a:r>
              <a:rPr lang="en-US" sz="3600" dirty="0"/>
              <a:t> </a:t>
            </a:r>
            <a:r>
              <a:rPr lang="en-US" sz="3600" dirty="0" err="1"/>
              <a:t>realizar</a:t>
            </a:r>
            <a:r>
              <a:rPr lang="en-US" sz="3600" dirty="0"/>
              <a:t> de dos </a:t>
            </a:r>
            <a:r>
              <a:rPr lang="en-US" sz="3600" dirty="0" err="1"/>
              <a:t>formas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B8AA5-F102-3AA9-CC97-E9B3AC7C604E}"/>
              </a:ext>
            </a:extLst>
          </p:cNvPr>
          <p:cNvSpPr txBox="1"/>
          <p:nvPr/>
        </p:nvSpPr>
        <p:spPr>
          <a:xfrm>
            <a:off x="186110" y="3130992"/>
            <a:ext cx="654147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MX" dirty="0"/>
          </a:p>
          <a:p>
            <a:pPr>
              <a:lnSpc>
                <a:spcPct val="150000"/>
              </a:lnSpc>
            </a:pPr>
            <a:r>
              <a:rPr lang="en-US" dirty="0"/>
              <a:t>3. Via “save environment”</a:t>
            </a:r>
            <a:endParaRPr lang="en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EE830-10EA-687D-5680-4920E45A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2" y="4321415"/>
            <a:ext cx="5018991" cy="2078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D0B2C4-0BB9-F838-0FE5-78CEFE4CF5DB}"/>
              </a:ext>
            </a:extLst>
          </p:cNvPr>
          <p:cNvSpPr/>
          <p:nvPr/>
        </p:nvSpPr>
        <p:spPr>
          <a:xfrm>
            <a:off x="773727" y="4353686"/>
            <a:ext cx="328246" cy="341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C398A-E23A-557C-CA24-1081B4A5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8" y="3833691"/>
            <a:ext cx="4558468" cy="2743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FCFC24-10BD-84F7-C3DD-A0F7F2990B01}"/>
              </a:ext>
            </a:extLst>
          </p:cNvPr>
          <p:cNvSpPr/>
          <p:nvPr/>
        </p:nvSpPr>
        <p:spPr>
          <a:xfrm>
            <a:off x="5922563" y="5253427"/>
            <a:ext cx="724423" cy="359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B0FF8E-46AD-9DD6-E10A-3C6487B2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15" y="806258"/>
            <a:ext cx="4137254" cy="2701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4EE16A3-C93E-4556-5A8F-AF793C81F572}"/>
              </a:ext>
            </a:extLst>
          </p:cNvPr>
          <p:cNvSpPr/>
          <p:nvPr/>
        </p:nvSpPr>
        <p:spPr>
          <a:xfrm>
            <a:off x="5922563" y="1429122"/>
            <a:ext cx="1461743" cy="359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  <p:bldP spid="13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AF850-D2EC-9FE5-841B-BAA43AB5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¡</a:t>
            </a:r>
            <a:r>
              <a:rPr lang="en-US" sz="5400" dirty="0" err="1">
                <a:solidFill>
                  <a:schemeClr val="bg1"/>
                </a:solidFill>
              </a:rPr>
              <a:t>Lección</a:t>
            </a:r>
            <a:r>
              <a:rPr lang="en-US" sz="5400" dirty="0">
                <a:solidFill>
                  <a:schemeClr val="bg1"/>
                </a:solidFill>
              </a:rPr>
              <a:t> 1: Check - Easy!</a:t>
            </a:r>
          </a:p>
        </p:txBody>
      </p:sp>
      <p:pic>
        <p:nvPicPr>
          <p:cNvPr id="1026" name="Picture 2" descr="Create comics meme &quot;the surprised dog photo, face, funny faces of dogs  photos&quot; - Comics - Meme-arsenal.com">
            <a:extLst>
              <a:ext uri="{FF2B5EF4-FFF2-40B4-BE49-F238E27FC236}">
                <a16:creationId xmlns:a16="http://schemas.microsoft.com/office/drawing/2014/main" id="{312F08D5-4574-8F8D-ED95-920060A8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6613" b="2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7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462AC7D-AAC3-1B54-BD9E-2F06AF02D21B}"/>
              </a:ext>
            </a:extLst>
          </p:cNvPr>
          <p:cNvSpPr txBox="1">
            <a:spLocks/>
          </p:cNvSpPr>
          <p:nvPr/>
        </p:nvSpPr>
        <p:spPr>
          <a:xfrm>
            <a:off x="439366" y="4467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b="1"/>
              <a:t>Introducción a R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C47B1-9BD7-0E90-8A4C-1CA029631478}"/>
              </a:ext>
            </a:extLst>
          </p:cNvPr>
          <p:cNvSpPr txBox="1"/>
          <p:nvPr/>
        </p:nvSpPr>
        <p:spPr>
          <a:xfrm>
            <a:off x="671209" y="1099227"/>
            <a:ext cx="1117708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R es un lenguaje de programación libre (</a:t>
            </a:r>
            <a:r>
              <a:rPr lang="en-US" dirty="0">
                <a:hlinkClick r:id="rId2"/>
              </a:rPr>
              <a:t>GNU General Public License</a:t>
            </a:r>
            <a:r>
              <a:rPr lang="es-MX" dirty="0"/>
              <a:t>) enfocado principalmente al análisis estadístico y a la generación de gráficos. R permite la instalación de “paqueterías” para manipulación de datos, realizar diversos cálculos y para su visualización grafica.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CC7AC-B4AF-7047-07C1-11F40203D6C8}"/>
              </a:ext>
            </a:extLst>
          </p:cNvPr>
          <p:cNvSpPr txBox="1"/>
          <p:nvPr/>
        </p:nvSpPr>
        <p:spPr>
          <a:xfrm>
            <a:off x="8309610" y="6488668"/>
            <a:ext cx="38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https://www.r-project.org/about.html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3F92E-765A-5B21-B90F-F8A2704CC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60" y="2311959"/>
            <a:ext cx="7772400" cy="45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81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E1823-3E80-E0DE-A016-BE0B9AB5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7" y="22779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3F43E-A013-0237-738A-12EB78A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0" y="2277971"/>
            <a:ext cx="5751362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99EBE-6453-0398-F151-EE937EC7D7A5}"/>
              </a:ext>
            </a:extLst>
          </p:cNvPr>
          <p:cNvSpPr txBox="1"/>
          <p:nvPr/>
        </p:nvSpPr>
        <p:spPr>
          <a:xfrm>
            <a:off x="247245" y="2999767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76ED-A57B-2A31-3707-242E7BCE85D2}"/>
              </a:ext>
            </a:extLst>
          </p:cNvPr>
          <p:cNvSpPr txBox="1"/>
          <p:nvPr/>
        </p:nvSpPr>
        <p:spPr>
          <a:xfrm>
            <a:off x="8565358" y="294659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343B94-3C11-2156-A251-B5FCF2AE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92" y="-104590"/>
            <a:ext cx="10515600" cy="1325563"/>
          </a:xfrm>
        </p:spPr>
        <p:txBody>
          <a:bodyPr/>
          <a:lstStyle/>
          <a:p>
            <a:pPr algn="ctr"/>
            <a:r>
              <a:rPr lang="es-ES" b="1" dirty="0"/>
              <a:t>I</a:t>
            </a:r>
            <a:r>
              <a:rPr lang="es-ES" sz="4400" b="1" dirty="0"/>
              <a:t>nstalación de 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EAB05-8976-410D-197A-AC415657CABC}"/>
              </a:ext>
            </a:extLst>
          </p:cNvPr>
          <p:cNvSpPr txBox="1"/>
          <p:nvPr/>
        </p:nvSpPr>
        <p:spPr>
          <a:xfrm>
            <a:off x="630552" y="1036307"/>
            <a:ext cx="1043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Para instalar R seguimos los siguientes pasos: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5ED12-8C70-4EFD-2D28-827568AB1459}"/>
              </a:ext>
            </a:extLst>
          </p:cNvPr>
          <p:cNvSpPr txBox="1"/>
          <p:nvPr/>
        </p:nvSpPr>
        <p:spPr>
          <a:xfrm>
            <a:off x="1428219" y="1715539"/>
            <a:ext cx="9367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Dirigirnos a la página </a:t>
            </a:r>
            <a:r>
              <a:rPr lang="en-US" dirty="0" err="1"/>
              <a:t>oficial</a:t>
            </a:r>
            <a:r>
              <a:rPr lang="en-US" dirty="0"/>
              <a:t> de R (</a:t>
            </a:r>
            <a:r>
              <a:rPr lang="en-US" dirty="0">
                <a:hlinkClick r:id="rId4"/>
              </a:rPr>
              <a:t>https://www.r-project.org/</a:t>
            </a:r>
            <a:r>
              <a:rPr lang="en-US" dirty="0"/>
              <a:t>) y </a:t>
            </a:r>
            <a:r>
              <a:rPr lang="en-US" dirty="0" err="1"/>
              <a:t>dar</a:t>
            </a:r>
            <a:r>
              <a:rPr lang="en-US" dirty="0"/>
              <a:t> click a “</a:t>
            </a:r>
            <a:r>
              <a:rPr lang="en-US" b="1" dirty="0"/>
              <a:t>download R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1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E5A-ECFC-68E0-2995-876EE21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 Mirrors: ¿De dónde descargo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6242F-0158-2EA5-207A-2827D23BA860}"/>
              </a:ext>
            </a:extLst>
          </p:cNvPr>
          <p:cNvSpPr txBox="1"/>
          <p:nvPr/>
        </p:nvSpPr>
        <p:spPr>
          <a:xfrm>
            <a:off x="9869714" y="612407"/>
            <a:ext cx="856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47B3-C1E6-4D3F-1CD4-5DD7C25A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9" y="2623554"/>
            <a:ext cx="6470283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17AFC-BBE9-7237-8392-930927BEEEF5}"/>
              </a:ext>
            </a:extLst>
          </p:cNvPr>
          <p:cNvSpPr txBox="1"/>
          <p:nvPr/>
        </p:nvSpPr>
        <p:spPr>
          <a:xfrm>
            <a:off x="551542" y="1803178"/>
            <a:ext cx="10943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omprehensive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rchive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is available at the following URLs, please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location close to you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9B04-C99E-EFF8-3D55-9EF4C203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55957"/>
            <a:ext cx="7772400" cy="581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A8CB-6398-5089-30C1-944E9C7A0D10}"/>
              </a:ext>
            </a:extLst>
          </p:cNvPr>
          <p:cNvSpPr txBox="1"/>
          <p:nvPr/>
        </p:nvSpPr>
        <p:spPr>
          <a:xfrm>
            <a:off x="2369539" y="3116683"/>
            <a:ext cx="11819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31134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sistema operativo tengo?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32B50-0B11-7058-8333-CEEB1CD1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si tengo instalado 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F22E-2728-070D-77F4-F938395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2521961"/>
            <a:ext cx="5578688" cy="33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459D3-702F-0AA8-8E0A-7BC282291077}"/>
              </a:ext>
            </a:extLst>
          </p:cNvPr>
          <p:cNvSpPr txBox="1"/>
          <p:nvPr/>
        </p:nvSpPr>
        <p:spPr>
          <a:xfrm>
            <a:off x="1258784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iOS/Linux (Unix-like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F919-97BE-45D4-F0EB-D8AFB002F72A}"/>
              </a:ext>
            </a:extLst>
          </p:cNvPr>
          <p:cNvSpPr txBox="1"/>
          <p:nvPr/>
        </p:nvSpPr>
        <p:spPr>
          <a:xfrm>
            <a:off x="7577446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Windows®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5D40-47DC-7F65-06F8-51C607C8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22"/>
            <a:ext cx="5578688" cy="296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10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1D3-21D4-0C27-CFB2-5003BFC0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 R: Video!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9943-CEB0-D020-4E19-C508254006A7}"/>
              </a:ext>
            </a:extLst>
          </p:cNvPr>
          <p:cNvSpPr txBox="1"/>
          <p:nvPr/>
        </p:nvSpPr>
        <p:spPr>
          <a:xfrm>
            <a:off x="838200" y="6095385"/>
            <a:ext cx="808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https://alexd106.github.io/intro2R/howto.html#install</a:t>
            </a:r>
            <a:endParaRPr lang="en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26464-B859-4540-ACFE-8DB7EECF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837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4868</TotalTime>
  <Words>1485</Words>
  <Application>Microsoft Macintosh PowerPoint</Application>
  <PresentationFormat>Widescreen</PresentationFormat>
  <Paragraphs>252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 Unicode MS</vt:lpstr>
      <vt:lpstr>-webkit-standard</vt:lpstr>
      <vt:lpstr>Arial</vt:lpstr>
      <vt:lpstr>Calibri</vt:lpstr>
      <vt:lpstr>Calibri Light</vt:lpstr>
      <vt:lpstr>Neue Haas Grotesk Text Pro</vt:lpstr>
      <vt:lpstr>Times New Roman</vt:lpstr>
      <vt:lpstr>TimesNewRomanPS-BoldMT</vt:lpstr>
      <vt:lpstr>Wingdings</vt:lpstr>
      <vt:lpstr>Office Theme</vt:lpstr>
      <vt:lpstr>PowerPoint Presentation</vt:lpstr>
      <vt:lpstr>Introducción a R, e instalación de R y RStudio (Posit™)</vt:lpstr>
      <vt:lpstr>PowerPoint Presentation</vt:lpstr>
      <vt:lpstr>PowerPoint Presentation</vt:lpstr>
      <vt:lpstr>Instalación de R</vt:lpstr>
      <vt:lpstr>CRAN Mirrors: ¿De dónde descargo R?</vt:lpstr>
      <vt:lpstr>¿Qué sistema operativo tengo?</vt:lpstr>
      <vt:lpstr>¿Cómo se ve si tengo instalado R?</vt:lpstr>
      <vt:lpstr>How to install R: Video!</vt:lpstr>
      <vt:lpstr>RStudio (Posit™)</vt:lpstr>
      <vt:lpstr>¿Cómo instalar Rstudio?</vt:lpstr>
      <vt:lpstr>¿Cómo instalar RStudio?</vt:lpstr>
      <vt:lpstr>¿¡Ajá, pero cómo lo instalo!?</vt:lpstr>
      <vt:lpstr>¿Cómo se ve RStudio?</vt:lpstr>
      <vt:lpstr>PowerPoint Presentation</vt:lpstr>
      <vt:lpstr>PowerPoint Presentation</vt:lpstr>
      <vt:lpstr>¿Cómo configuramos RStudio?</vt:lpstr>
      <vt:lpstr>PowerPoint Presentation</vt:lpstr>
      <vt:lpstr>Actividad: Configura tu Rstudio a tu gusto</vt:lpstr>
      <vt:lpstr>Instalación de paquetes y repositorios</vt:lpstr>
      <vt:lpstr>PowerPoint Presentation</vt:lpstr>
      <vt:lpstr>PowerPoint Presentation</vt:lpstr>
      <vt:lpstr>PowerPoint Presentation</vt:lpstr>
      <vt:lpstr>Tidyverse and ggplot2</vt:lpstr>
      <vt:lpstr>Packages, version and how to cite them!</vt:lpstr>
      <vt:lpstr>Extensión *.R: Un simple txt.</vt:lpstr>
      <vt:lpstr>Actividad: Instalar paqueterías</vt:lpstr>
      <vt:lpstr>Repositorios: fuentes de paquetes para R</vt:lpstr>
      <vt:lpstr>Repositorios: fuentes de paquetes para R</vt:lpstr>
      <vt:lpstr>Creación de objetos en R</vt:lpstr>
      <vt:lpstr>Creación de objetos en R</vt:lpstr>
      <vt:lpstr>Operaciones basicas en R</vt:lpstr>
      <vt:lpstr>PowerPoint Presentation</vt:lpstr>
      <vt:lpstr>PowerPoint Presentation</vt:lpstr>
      <vt:lpstr>PowerPoint Presentation</vt:lpstr>
      <vt:lpstr>Save session and environment</vt:lpstr>
      <vt:lpstr>Save session: se puede realizar de dos formas</vt:lpstr>
      <vt:lpstr>Save environment: se puede realizar de dos formas</vt:lpstr>
      <vt:lpstr>¡Lección 1: Check - Easy!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Introducción, instalación y  configuración de R y Rstudio (Posit™)</dc:title>
  <dc:creator>Mario Hernández-Guzmán</dc:creator>
  <cp:lastModifiedBy>Mario Hernández-Guzmán</cp:lastModifiedBy>
  <cp:revision>36</cp:revision>
  <dcterms:created xsi:type="dcterms:W3CDTF">2023-06-02T21:10:50Z</dcterms:created>
  <dcterms:modified xsi:type="dcterms:W3CDTF">2023-07-03T19:24:40Z</dcterms:modified>
</cp:coreProperties>
</file>